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media/image9.jpeg" ContentType="image/jpeg"/>
  <Override PartName="/ppt/media/image2.wmf" ContentType="image/x-wmf"/>
  <Override PartName="/ppt/media/image1.jpeg" ContentType="image/jpeg"/>
  <Override PartName="/ppt/media/image27.jpeg" ContentType="image/jpeg"/>
  <Override PartName="/ppt/media/image3.wmf" ContentType="image/x-wmf"/>
  <Override PartName="/ppt/media/image4.wmf" ContentType="image/x-wmf"/>
  <Override PartName="/ppt/media/image6.wmf" ContentType="image/x-wmf"/>
  <Override PartName="/ppt/media/image5.jpeg" ContentType="image/jpeg"/>
  <Override PartName="/ppt/media/image7.wmf" ContentType="image/x-wmf"/>
  <Override PartName="/ppt/media/image8.wmf" ContentType="image/x-wmf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8.jpeg" ContentType="image/jpeg"/>
  <Override PartName="/ppt/media/image2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9" name="PlaceHolder 5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1" name="PlaceHolder 7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440" cy="12466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080" cy="124632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ru-RU" sz="1800" spc="-1" strike="noStrike">
                <a:latin typeface="Arial"/>
              </a:rPr>
              <a:t>Для правки текста заголовка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222840"/>
            <a:ext cx="10972080" cy="124632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ru-RU" sz="1800" spc="-1" strike="noStrike">
                <a:latin typeface="Arial"/>
              </a:rPr>
              <a:t>Для правки текста заголовка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slideLayout" Target="../slideLayouts/slideLayout17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4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image" Target="../media/image24.jpeg"/><Relationship Id="rId3" Type="http://schemas.openxmlformats.org/officeDocument/2006/relationships/slideLayout" Target="../slideLayouts/slideLayout4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5" Type="http://schemas.openxmlformats.org/officeDocument/2006/relationships/image" Target="../media/image29.jpeg"/><Relationship Id="rId6" Type="http://schemas.openxmlformats.org/officeDocument/2006/relationships/slideLayout" Target="../slideLayouts/slideLayout2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.wmf"/><Relationship Id="rId2" Type="http://schemas.openxmlformats.org/officeDocument/2006/relationships/image" Target="../media/image3.wmf"/><Relationship Id="rId3" Type="http://schemas.openxmlformats.org/officeDocument/2006/relationships/image" Target="../media/image4.wmf"/><Relationship Id="rId4" Type="http://schemas.openxmlformats.org/officeDocument/2006/relationships/slideLayout" Target="../slideLayouts/slideLayout1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6.wmf"/><Relationship Id="rId2" Type="http://schemas.openxmlformats.org/officeDocument/2006/relationships/image" Target="../media/image7.wmf"/><Relationship Id="rId3" Type="http://schemas.openxmlformats.org/officeDocument/2006/relationships/image" Target="../media/image8.wmf"/><Relationship Id="rId4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4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 flipH="1" rot="16200000">
            <a:off x="5333400" y="2520"/>
            <a:ext cx="6850440" cy="685044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3" name="Line 2"/>
          <p:cNvSpPr/>
          <p:nvPr/>
        </p:nvSpPr>
        <p:spPr>
          <a:xfrm>
            <a:off x="0" y="2844720"/>
            <a:ext cx="12191760" cy="360"/>
          </a:xfrm>
          <a:prstGeom prst="line">
            <a:avLst/>
          </a:prstGeom>
          <a:ln w="12600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4" name="CustomShape 3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5" name="CustomShape 4"/>
          <p:cNvSpPr/>
          <p:nvPr/>
        </p:nvSpPr>
        <p:spPr>
          <a:xfrm>
            <a:off x="360000" y="576000"/>
            <a:ext cx="6463800" cy="561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Отчет главы Администрации Савдянского сельского поселения перед населением по итогам работы за 2023г.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56" name="CustomShape 5"/>
          <p:cNvSpPr/>
          <p:nvPr/>
        </p:nvSpPr>
        <p:spPr>
          <a:xfrm>
            <a:off x="743040" y="4153680"/>
            <a:ext cx="6080760" cy="97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Calibri Light"/>
                <a:ea typeface="DejaVu Sans"/>
              </a:rPr>
              <a:t> 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157" name="CustomShape 6"/>
          <p:cNvSpPr/>
          <p:nvPr/>
        </p:nvSpPr>
        <p:spPr>
          <a:xfrm>
            <a:off x="7785000" y="2453400"/>
            <a:ext cx="784800" cy="780480"/>
          </a:xfrm>
          <a:custGeom>
            <a:avLst/>
            <a:gdLst/>
            <a:ahLst/>
            <a:rect l="l" t="t" r="r" b="b"/>
            <a:pathLst>
              <a:path w="902" h="901">
                <a:moveTo>
                  <a:pt x="320" y="580"/>
                </a:moveTo>
                <a:lnTo>
                  <a:pt x="307" y="580"/>
                </a:lnTo>
                <a:lnTo>
                  <a:pt x="294" y="579"/>
                </a:lnTo>
                <a:lnTo>
                  <a:pt x="281" y="577"/>
                </a:lnTo>
                <a:lnTo>
                  <a:pt x="268" y="575"/>
                </a:lnTo>
                <a:lnTo>
                  <a:pt x="256" y="572"/>
                </a:lnTo>
                <a:lnTo>
                  <a:pt x="243" y="569"/>
                </a:lnTo>
                <a:lnTo>
                  <a:pt x="231" y="564"/>
                </a:lnTo>
                <a:lnTo>
                  <a:pt x="219" y="560"/>
                </a:lnTo>
                <a:lnTo>
                  <a:pt x="207" y="555"/>
                </a:lnTo>
                <a:lnTo>
                  <a:pt x="197" y="549"/>
                </a:lnTo>
                <a:lnTo>
                  <a:pt x="186" y="543"/>
                </a:lnTo>
                <a:lnTo>
                  <a:pt x="175" y="535"/>
                </a:lnTo>
                <a:lnTo>
                  <a:pt x="164" y="529"/>
                </a:lnTo>
                <a:lnTo>
                  <a:pt x="155" y="520"/>
                </a:lnTo>
                <a:lnTo>
                  <a:pt x="145" y="513"/>
                </a:lnTo>
                <a:lnTo>
                  <a:pt x="136" y="504"/>
                </a:lnTo>
                <a:lnTo>
                  <a:pt x="128" y="495"/>
                </a:lnTo>
                <a:lnTo>
                  <a:pt x="119" y="486"/>
                </a:lnTo>
                <a:lnTo>
                  <a:pt x="112" y="475"/>
                </a:lnTo>
                <a:lnTo>
                  <a:pt x="104" y="466"/>
                </a:lnTo>
                <a:lnTo>
                  <a:pt x="98" y="455"/>
                </a:lnTo>
                <a:lnTo>
                  <a:pt x="91" y="444"/>
                </a:lnTo>
                <a:lnTo>
                  <a:pt x="86" y="432"/>
                </a:lnTo>
                <a:lnTo>
                  <a:pt x="81" y="422"/>
                </a:lnTo>
                <a:lnTo>
                  <a:pt x="76" y="410"/>
                </a:lnTo>
                <a:lnTo>
                  <a:pt x="72" y="397"/>
                </a:lnTo>
                <a:lnTo>
                  <a:pt x="69" y="385"/>
                </a:lnTo>
                <a:lnTo>
                  <a:pt x="66" y="372"/>
                </a:lnTo>
                <a:lnTo>
                  <a:pt x="64" y="360"/>
                </a:lnTo>
                <a:lnTo>
                  <a:pt x="61" y="347"/>
                </a:lnTo>
                <a:lnTo>
                  <a:pt x="60" y="334"/>
                </a:lnTo>
                <a:lnTo>
                  <a:pt x="60" y="320"/>
                </a:lnTo>
                <a:lnTo>
                  <a:pt x="60" y="307"/>
                </a:lnTo>
                <a:lnTo>
                  <a:pt x="61" y="294"/>
                </a:lnTo>
                <a:lnTo>
                  <a:pt x="64" y="281"/>
                </a:lnTo>
                <a:lnTo>
                  <a:pt x="66" y="268"/>
                </a:lnTo>
                <a:lnTo>
                  <a:pt x="69" y="256"/>
                </a:lnTo>
                <a:lnTo>
                  <a:pt x="72" y="243"/>
                </a:lnTo>
                <a:lnTo>
                  <a:pt x="76" y="231"/>
                </a:lnTo>
                <a:lnTo>
                  <a:pt x="81" y="219"/>
                </a:lnTo>
                <a:lnTo>
                  <a:pt x="86" y="207"/>
                </a:lnTo>
                <a:lnTo>
                  <a:pt x="91" y="197"/>
                </a:lnTo>
                <a:lnTo>
                  <a:pt x="98" y="186"/>
                </a:lnTo>
                <a:lnTo>
                  <a:pt x="104" y="175"/>
                </a:lnTo>
                <a:lnTo>
                  <a:pt x="112" y="164"/>
                </a:lnTo>
                <a:lnTo>
                  <a:pt x="119" y="155"/>
                </a:lnTo>
                <a:lnTo>
                  <a:pt x="128" y="145"/>
                </a:lnTo>
                <a:lnTo>
                  <a:pt x="136" y="137"/>
                </a:lnTo>
                <a:lnTo>
                  <a:pt x="145" y="128"/>
                </a:lnTo>
                <a:lnTo>
                  <a:pt x="155" y="119"/>
                </a:lnTo>
                <a:lnTo>
                  <a:pt x="164" y="112"/>
                </a:lnTo>
                <a:lnTo>
                  <a:pt x="175" y="104"/>
                </a:lnTo>
                <a:lnTo>
                  <a:pt x="186" y="98"/>
                </a:lnTo>
                <a:lnTo>
                  <a:pt x="197" y="92"/>
                </a:lnTo>
                <a:lnTo>
                  <a:pt x="207" y="86"/>
                </a:lnTo>
                <a:lnTo>
                  <a:pt x="219" y="81"/>
                </a:lnTo>
                <a:lnTo>
                  <a:pt x="231" y="77"/>
                </a:lnTo>
                <a:lnTo>
                  <a:pt x="243" y="72"/>
                </a:lnTo>
                <a:lnTo>
                  <a:pt x="256" y="69"/>
                </a:lnTo>
                <a:lnTo>
                  <a:pt x="268" y="66"/>
                </a:lnTo>
                <a:lnTo>
                  <a:pt x="281" y="64"/>
                </a:lnTo>
                <a:lnTo>
                  <a:pt x="294" y="61"/>
                </a:lnTo>
                <a:lnTo>
                  <a:pt x="307" y="60"/>
                </a:lnTo>
                <a:lnTo>
                  <a:pt x="320" y="60"/>
                </a:lnTo>
                <a:lnTo>
                  <a:pt x="334" y="60"/>
                </a:lnTo>
                <a:lnTo>
                  <a:pt x="347" y="61"/>
                </a:lnTo>
                <a:lnTo>
                  <a:pt x="360" y="64"/>
                </a:lnTo>
                <a:lnTo>
                  <a:pt x="372" y="66"/>
                </a:lnTo>
                <a:lnTo>
                  <a:pt x="385" y="69"/>
                </a:lnTo>
                <a:lnTo>
                  <a:pt x="397" y="72"/>
                </a:lnTo>
                <a:lnTo>
                  <a:pt x="410" y="77"/>
                </a:lnTo>
                <a:lnTo>
                  <a:pt x="422" y="81"/>
                </a:lnTo>
                <a:lnTo>
                  <a:pt x="432" y="86"/>
                </a:lnTo>
                <a:lnTo>
                  <a:pt x="444" y="92"/>
                </a:lnTo>
                <a:lnTo>
                  <a:pt x="455" y="98"/>
                </a:lnTo>
                <a:lnTo>
                  <a:pt x="466" y="104"/>
                </a:lnTo>
                <a:lnTo>
                  <a:pt x="475" y="112"/>
                </a:lnTo>
                <a:lnTo>
                  <a:pt x="486" y="119"/>
                </a:lnTo>
                <a:lnTo>
                  <a:pt x="495" y="128"/>
                </a:lnTo>
                <a:lnTo>
                  <a:pt x="504" y="137"/>
                </a:lnTo>
                <a:lnTo>
                  <a:pt x="513" y="145"/>
                </a:lnTo>
                <a:lnTo>
                  <a:pt x="522" y="155"/>
                </a:lnTo>
                <a:lnTo>
                  <a:pt x="529" y="164"/>
                </a:lnTo>
                <a:lnTo>
                  <a:pt x="537" y="175"/>
                </a:lnTo>
                <a:lnTo>
                  <a:pt x="543" y="186"/>
                </a:lnTo>
                <a:lnTo>
                  <a:pt x="549" y="197"/>
                </a:lnTo>
                <a:lnTo>
                  <a:pt x="555" y="207"/>
                </a:lnTo>
                <a:lnTo>
                  <a:pt x="560" y="219"/>
                </a:lnTo>
                <a:lnTo>
                  <a:pt x="564" y="231"/>
                </a:lnTo>
                <a:lnTo>
                  <a:pt x="569" y="243"/>
                </a:lnTo>
                <a:lnTo>
                  <a:pt x="572" y="256"/>
                </a:lnTo>
                <a:lnTo>
                  <a:pt x="575" y="268"/>
                </a:lnTo>
                <a:lnTo>
                  <a:pt x="577" y="281"/>
                </a:lnTo>
                <a:lnTo>
                  <a:pt x="579" y="294"/>
                </a:lnTo>
                <a:lnTo>
                  <a:pt x="580" y="307"/>
                </a:lnTo>
                <a:lnTo>
                  <a:pt x="580" y="320"/>
                </a:lnTo>
                <a:lnTo>
                  <a:pt x="580" y="334"/>
                </a:lnTo>
                <a:lnTo>
                  <a:pt x="579" y="347"/>
                </a:lnTo>
                <a:lnTo>
                  <a:pt x="577" y="360"/>
                </a:lnTo>
                <a:lnTo>
                  <a:pt x="575" y="372"/>
                </a:lnTo>
                <a:lnTo>
                  <a:pt x="572" y="385"/>
                </a:lnTo>
                <a:lnTo>
                  <a:pt x="569" y="397"/>
                </a:lnTo>
                <a:lnTo>
                  <a:pt x="564" y="410"/>
                </a:lnTo>
                <a:lnTo>
                  <a:pt x="560" y="422"/>
                </a:lnTo>
                <a:lnTo>
                  <a:pt x="555" y="432"/>
                </a:lnTo>
                <a:lnTo>
                  <a:pt x="549" y="444"/>
                </a:lnTo>
                <a:lnTo>
                  <a:pt x="543" y="455"/>
                </a:lnTo>
                <a:lnTo>
                  <a:pt x="537" y="466"/>
                </a:lnTo>
                <a:lnTo>
                  <a:pt x="529" y="475"/>
                </a:lnTo>
                <a:lnTo>
                  <a:pt x="522" y="486"/>
                </a:lnTo>
                <a:lnTo>
                  <a:pt x="513" y="495"/>
                </a:lnTo>
                <a:lnTo>
                  <a:pt x="504" y="504"/>
                </a:lnTo>
                <a:lnTo>
                  <a:pt x="495" y="513"/>
                </a:lnTo>
                <a:lnTo>
                  <a:pt x="486" y="520"/>
                </a:lnTo>
                <a:lnTo>
                  <a:pt x="475" y="529"/>
                </a:lnTo>
                <a:lnTo>
                  <a:pt x="466" y="535"/>
                </a:lnTo>
                <a:lnTo>
                  <a:pt x="455" y="543"/>
                </a:lnTo>
                <a:lnTo>
                  <a:pt x="444" y="549"/>
                </a:lnTo>
                <a:lnTo>
                  <a:pt x="432" y="555"/>
                </a:lnTo>
                <a:lnTo>
                  <a:pt x="422" y="560"/>
                </a:lnTo>
                <a:lnTo>
                  <a:pt x="410" y="564"/>
                </a:lnTo>
                <a:lnTo>
                  <a:pt x="397" y="569"/>
                </a:lnTo>
                <a:lnTo>
                  <a:pt x="385" y="572"/>
                </a:lnTo>
                <a:lnTo>
                  <a:pt x="372" y="575"/>
                </a:lnTo>
                <a:lnTo>
                  <a:pt x="360" y="577"/>
                </a:lnTo>
                <a:lnTo>
                  <a:pt x="347" y="579"/>
                </a:lnTo>
                <a:lnTo>
                  <a:pt x="334" y="580"/>
                </a:lnTo>
                <a:lnTo>
                  <a:pt x="320" y="580"/>
                </a:lnTo>
                <a:lnTo>
                  <a:pt x="320" y="580"/>
                </a:lnTo>
                <a:close/>
                <a:moveTo>
                  <a:pt x="893" y="851"/>
                </a:moveTo>
                <a:lnTo>
                  <a:pt x="567" y="525"/>
                </a:lnTo>
                <a:lnTo>
                  <a:pt x="575" y="514"/>
                </a:lnTo>
                <a:lnTo>
                  <a:pt x="584" y="503"/>
                </a:lnTo>
                <a:lnTo>
                  <a:pt x="591" y="491"/>
                </a:lnTo>
                <a:lnTo>
                  <a:pt x="598" y="480"/>
                </a:lnTo>
                <a:lnTo>
                  <a:pt x="604" y="468"/>
                </a:lnTo>
                <a:lnTo>
                  <a:pt x="611" y="456"/>
                </a:lnTo>
                <a:lnTo>
                  <a:pt x="616" y="443"/>
                </a:lnTo>
                <a:lnTo>
                  <a:pt x="621" y="430"/>
                </a:lnTo>
                <a:lnTo>
                  <a:pt x="626" y="417"/>
                </a:lnTo>
                <a:lnTo>
                  <a:pt x="630" y="405"/>
                </a:lnTo>
                <a:lnTo>
                  <a:pt x="633" y="391"/>
                </a:lnTo>
                <a:lnTo>
                  <a:pt x="635" y="377"/>
                </a:lnTo>
                <a:lnTo>
                  <a:pt x="637" y="363"/>
                </a:lnTo>
                <a:lnTo>
                  <a:pt x="639" y="349"/>
                </a:lnTo>
                <a:lnTo>
                  <a:pt x="641" y="335"/>
                </a:lnTo>
                <a:lnTo>
                  <a:pt x="641" y="320"/>
                </a:lnTo>
                <a:lnTo>
                  <a:pt x="641" y="304"/>
                </a:lnTo>
                <a:lnTo>
                  <a:pt x="638" y="288"/>
                </a:lnTo>
                <a:lnTo>
                  <a:pt x="637" y="272"/>
                </a:lnTo>
                <a:lnTo>
                  <a:pt x="634" y="256"/>
                </a:lnTo>
                <a:lnTo>
                  <a:pt x="631" y="241"/>
                </a:lnTo>
                <a:lnTo>
                  <a:pt x="627" y="226"/>
                </a:lnTo>
                <a:lnTo>
                  <a:pt x="621" y="211"/>
                </a:lnTo>
                <a:lnTo>
                  <a:pt x="616" y="196"/>
                </a:lnTo>
                <a:lnTo>
                  <a:pt x="609" y="182"/>
                </a:lnTo>
                <a:lnTo>
                  <a:pt x="602" y="168"/>
                </a:lnTo>
                <a:lnTo>
                  <a:pt x="594" y="155"/>
                </a:lnTo>
                <a:lnTo>
                  <a:pt x="586" y="142"/>
                </a:lnTo>
                <a:lnTo>
                  <a:pt x="577" y="129"/>
                </a:lnTo>
                <a:lnTo>
                  <a:pt x="568" y="117"/>
                </a:lnTo>
                <a:lnTo>
                  <a:pt x="557" y="105"/>
                </a:lnTo>
                <a:lnTo>
                  <a:pt x="546" y="94"/>
                </a:lnTo>
                <a:lnTo>
                  <a:pt x="535" y="83"/>
                </a:lnTo>
                <a:lnTo>
                  <a:pt x="524" y="73"/>
                </a:lnTo>
                <a:lnTo>
                  <a:pt x="512" y="64"/>
                </a:lnTo>
                <a:lnTo>
                  <a:pt x="499" y="55"/>
                </a:lnTo>
                <a:lnTo>
                  <a:pt x="486" y="46"/>
                </a:lnTo>
                <a:lnTo>
                  <a:pt x="473" y="39"/>
                </a:lnTo>
                <a:lnTo>
                  <a:pt x="459" y="31"/>
                </a:lnTo>
                <a:lnTo>
                  <a:pt x="445" y="25"/>
                </a:lnTo>
                <a:lnTo>
                  <a:pt x="430" y="20"/>
                </a:lnTo>
                <a:lnTo>
                  <a:pt x="415" y="14"/>
                </a:lnTo>
                <a:lnTo>
                  <a:pt x="400" y="10"/>
                </a:lnTo>
                <a:lnTo>
                  <a:pt x="385" y="7"/>
                </a:lnTo>
                <a:lnTo>
                  <a:pt x="369" y="4"/>
                </a:lnTo>
                <a:lnTo>
                  <a:pt x="353" y="1"/>
                </a:lnTo>
                <a:lnTo>
                  <a:pt x="337" y="0"/>
                </a:lnTo>
                <a:lnTo>
                  <a:pt x="320" y="0"/>
                </a:lnTo>
                <a:lnTo>
                  <a:pt x="304" y="0"/>
                </a:lnTo>
                <a:lnTo>
                  <a:pt x="288" y="1"/>
                </a:lnTo>
                <a:lnTo>
                  <a:pt x="272" y="4"/>
                </a:lnTo>
                <a:lnTo>
                  <a:pt x="256" y="7"/>
                </a:lnTo>
                <a:lnTo>
                  <a:pt x="241" y="10"/>
                </a:lnTo>
                <a:lnTo>
                  <a:pt x="225" y="14"/>
                </a:lnTo>
                <a:lnTo>
                  <a:pt x="210" y="20"/>
                </a:lnTo>
                <a:lnTo>
                  <a:pt x="195" y="25"/>
                </a:lnTo>
                <a:lnTo>
                  <a:pt x="182" y="31"/>
                </a:lnTo>
                <a:lnTo>
                  <a:pt x="168" y="39"/>
                </a:lnTo>
                <a:lnTo>
                  <a:pt x="155" y="46"/>
                </a:lnTo>
                <a:lnTo>
                  <a:pt x="142" y="55"/>
                </a:lnTo>
                <a:lnTo>
                  <a:pt x="129" y="64"/>
                </a:lnTo>
                <a:lnTo>
                  <a:pt x="117" y="73"/>
                </a:lnTo>
                <a:lnTo>
                  <a:pt x="105" y="83"/>
                </a:lnTo>
                <a:lnTo>
                  <a:pt x="94" y="94"/>
                </a:lnTo>
                <a:lnTo>
                  <a:pt x="84" y="105"/>
                </a:lnTo>
                <a:lnTo>
                  <a:pt x="73" y="117"/>
                </a:lnTo>
                <a:lnTo>
                  <a:pt x="64" y="129"/>
                </a:lnTo>
                <a:lnTo>
                  <a:pt x="55" y="142"/>
                </a:lnTo>
                <a:lnTo>
                  <a:pt x="46" y="155"/>
                </a:lnTo>
                <a:lnTo>
                  <a:pt x="39" y="168"/>
                </a:lnTo>
                <a:lnTo>
                  <a:pt x="31" y="182"/>
                </a:lnTo>
                <a:lnTo>
                  <a:pt x="25" y="196"/>
                </a:lnTo>
                <a:lnTo>
                  <a:pt x="20" y="211"/>
                </a:lnTo>
                <a:lnTo>
                  <a:pt x="14" y="226"/>
                </a:lnTo>
                <a:lnTo>
                  <a:pt x="10" y="241"/>
                </a:lnTo>
                <a:lnTo>
                  <a:pt x="7" y="256"/>
                </a:lnTo>
                <a:lnTo>
                  <a:pt x="3" y="272"/>
                </a:lnTo>
                <a:lnTo>
                  <a:pt x="1" y="288"/>
                </a:lnTo>
                <a:lnTo>
                  <a:pt x="0" y="304"/>
                </a:lnTo>
                <a:lnTo>
                  <a:pt x="0" y="320"/>
                </a:lnTo>
                <a:lnTo>
                  <a:pt x="0" y="337"/>
                </a:lnTo>
                <a:lnTo>
                  <a:pt x="1" y="353"/>
                </a:lnTo>
                <a:lnTo>
                  <a:pt x="3" y="369"/>
                </a:lnTo>
                <a:lnTo>
                  <a:pt x="7" y="385"/>
                </a:lnTo>
                <a:lnTo>
                  <a:pt x="10" y="400"/>
                </a:lnTo>
                <a:lnTo>
                  <a:pt x="14" y="415"/>
                </a:lnTo>
                <a:lnTo>
                  <a:pt x="20" y="430"/>
                </a:lnTo>
                <a:lnTo>
                  <a:pt x="25" y="445"/>
                </a:lnTo>
                <a:lnTo>
                  <a:pt x="31" y="459"/>
                </a:lnTo>
                <a:lnTo>
                  <a:pt x="39" y="473"/>
                </a:lnTo>
                <a:lnTo>
                  <a:pt x="46" y="486"/>
                </a:lnTo>
                <a:lnTo>
                  <a:pt x="55" y="499"/>
                </a:lnTo>
                <a:lnTo>
                  <a:pt x="64" y="512"/>
                </a:lnTo>
                <a:lnTo>
                  <a:pt x="73" y="524"/>
                </a:lnTo>
                <a:lnTo>
                  <a:pt x="84" y="535"/>
                </a:lnTo>
                <a:lnTo>
                  <a:pt x="94" y="546"/>
                </a:lnTo>
                <a:lnTo>
                  <a:pt x="105" y="557"/>
                </a:lnTo>
                <a:lnTo>
                  <a:pt x="117" y="568"/>
                </a:lnTo>
                <a:lnTo>
                  <a:pt x="129" y="577"/>
                </a:lnTo>
                <a:lnTo>
                  <a:pt x="142" y="586"/>
                </a:lnTo>
                <a:lnTo>
                  <a:pt x="155" y="594"/>
                </a:lnTo>
                <a:lnTo>
                  <a:pt x="168" y="602"/>
                </a:lnTo>
                <a:lnTo>
                  <a:pt x="182" y="608"/>
                </a:lnTo>
                <a:lnTo>
                  <a:pt x="195" y="615"/>
                </a:lnTo>
                <a:lnTo>
                  <a:pt x="210" y="621"/>
                </a:lnTo>
                <a:lnTo>
                  <a:pt x="225" y="627"/>
                </a:lnTo>
                <a:lnTo>
                  <a:pt x="241" y="631"/>
                </a:lnTo>
                <a:lnTo>
                  <a:pt x="256" y="634"/>
                </a:lnTo>
                <a:lnTo>
                  <a:pt x="272" y="637"/>
                </a:lnTo>
                <a:lnTo>
                  <a:pt x="288" y="638"/>
                </a:lnTo>
                <a:lnTo>
                  <a:pt x="304" y="641"/>
                </a:lnTo>
                <a:lnTo>
                  <a:pt x="320" y="641"/>
                </a:lnTo>
                <a:lnTo>
                  <a:pt x="335" y="641"/>
                </a:lnTo>
                <a:lnTo>
                  <a:pt x="349" y="639"/>
                </a:lnTo>
                <a:lnTo>
                  <a:pt x="363" y="637"/>
                </a:lnTo>
                <a:lnTo>
                  <a:pt x="377" y="635"/>
                </a:lnTo>
                <a:lnTo>
                  <a:pt x="391" y="633"/>
                </a:lnTo>
                <a:lnTo>
                  <a:pt x="405" y="630"/>
                </a:lnTo>
                <a:lnTo>
                  <a:pt x="417" y="625"/>
                </a:lnTo>
                <a:lnTo>
                  <a:pt x="430" y="621"/>
                </a:lnTo>
                <a:lnTo>
                  <a:pt x="443" y="616"/>
                </a:lnTo>
                <a:lnTo>
                  <a:pt x="456" y="610"/>
                </a:lnTo>
                <a:lnTo>
                  <a:pt x="468" y="604"/>
                </a:lnTo>
                <a:lnTo>
                  <a:pt x="480" y="598"/>
                </a:lnTo>
                <a:lnTo>
                  <a:pt x="491" y="591"/>
                </a:lnTo>
                <a:lnTo>
                  <a:pt x="503" y="584"/>
                </a:lnTo>
                <a:lnTo>
                  <a:pt x="514" y="575"/>
                </a:lnTo>
                <a:lnTo>
                  <a:pt x="525" y="567"/>
                </a:lnTo>
                <a:lnTo>
                  <a:pt x="851" y="892"/>
                </a:lnTo>
                <a:lnTo>
                  <a:pt x="855" y="897"/>
                </a:lnTo>
                <a:lnTo>
                  <a:pt x="860" y="899"/>
                </a:lnTo>
                <a:lnTo>
                  <a:pt x="866" y="901"/>
                </a:lnTo>
                <a:lnTo>
                  <a:pt x="871" y="901"/>
                </a:lnTo>
                <a:lnTo>
                  <a:pt x="878" y="901"/>
                </a:lnTo>
                <a:lnTo>
                  <a:pt x="883" y="899"/>
                </a:lnTo>
                <a:lnTo>
                  <a:pt x="888" y="897"/>
                </a:lnTo>
                <a:lnTo>
                  <a:pt x="893" y="892"/>
                </a:lnTo>
                <a:lnTo>
                  <a:pt x="897" y="888"/>
                </a:lnTo>
                <a:lnTo>
                  <a:pt x="899" y="883"/>
                </a:lnTo>
                <a:lnTo>
                  <a:pt x="901" y="877"/>
                </a:lnTo>
                <a:lnTo>
                  <a:pt x="902" y="871"/>
                </a:lnTo>
                <a:lnTo>
                  <a:pt x="901" y="866"/>
                </a:lnTo>
                <a:lnTo>
                  <a:pt x="899" y="860"/>
                </a:lnTo>
                <a:lnTo>
                  <a:pt x="897" y="855"/>
                </a:lnTo>
                <a:lnTo>
                  <a:pt x="893" y="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8" name="" descr=""/>
          <p:cNvPicPr/>
          <p:nvPr/>
        </p:nvPicPr>
        <p:blipFill>
          <a:blip r:embed="rId1"/>
          <a:stretch/>
        </p:blipFill>
        <p:spPr>
          <a:xfrm>
            <a:off x="6873120" y="936000"/>
            <a:ext cx="3348720" cy="4465800"/>
          </a:xfrm>
          <a:prstGeom prst="rect">
            <a:avLst/>
          </a:prstGeom>
          <a:ln>
            <a:noFill/>
          </a:ln>
        </p:spPr>
      </p:pic>
    </p:spTree>
  </p:cSld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3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4" name="CustomShape 3"/>
          <p:cNvSpPr/>
          <p:nvPr/>
        </p:nvSpPr>
        <p:spPr>
          <a:xfrm>
            <a:off x="690480" y="314280"/>
            <a:ext cx="10805760" cy="54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0" lang="ru-RU" sz="3600" spc="-1" strike="noStrike">
                <a:solidFill>
                  <a:srgbClr val="21409a"/>
                </a:solidFill>
                <a:latin typeface="Comic Sans MS"/>
                <a:ea typeface="DejaVu Sans"/>
              </a:rPr>
              <a:t>Мероприятия по обеспечению  первичных  мер  пожарной безопасности.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325" name="CustomShape 4"/>
          <p:cNvSpPr/>
          <p:nvPr/>
        </p:nvSpPr>
        <p:spPr>
          <a:xfrm rot="10800000">
            <a:off x="10161720" y="20075760"/>
            <a:ext cx="475920" cy="2378520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6" name="CustomShape 5"/>
          <p:cNvSpPr/>
          <p:nvPr/>
        </p:nvSpPr>
        <p:spPr>
          <a:xfrm rot="10800000">
            <a:off x="11445480" y="28622880"/>
            <a:ext cx="475920" cy="380304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7" name="CustomShape 6"/>
          <p:cNvSpPr/>
          <p:nvPr/>
        </p:nvSpPr>
        <p:spPr>
          <a:xfrm rot="10800000">
            <a:off x="12729600" y="23268240"/>
            <a:ext cx="475920" cy="2910600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8" name="CustomShape 7"/>
          <p:cNvSpPr/>
          <p:nvPr/>
        </p:nvSpPr>
        <p:spPr>
          <a:xfrm rot="10800000">
            <a:off x="14013360" y="26052480"/>
            <a:ext cx="475920" cy="3374640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9" name="CustomShape 8"/>
          <p:cNvSpPr/>
          <p:nvPr/>
        </p:nvSpPr>
        <p:spPr>
          <a:xfrm>
            <a:off x="6995520" y="5281560"/>
            <a:ext cx="92880" cy="92880"/>
          </a:xfrm>
          <a:custGeom>
            <a:avLst/>
            <a:gdLst/>
            <a:ahLst/>
            <a:rect l="l" t="t" r="r" b="b"/>
            <a:pathLst>
              <a:path w="240" h="240">
                <a:moveTo>
                  <a:pt x="121" y="240"/>
                </a:moveTo>
                <a:lnTo>
                  <a:pt x="133" y="239"/>
                </a:lnTo>
                <a:lnTo>
                  <a:pt x="144" y="237"/>
                </a:lnTo>
                <a:lnTo>
                  <a:pt x="156" y="235"/>
                </a:lnTo>
                <a:lnTo>
                  <a:pt x="167" y="230"/>
                </a:lnTo>
                <a:lnTo>
                  <a:pt x="177" y="226"/>
                </a:lnTo>
                <a:lnTo>
                  <a:pt x="188" y="219"/>
                </a:lnTo>
                <a:lnTo>
                  <a:pt x="197" y="212"/>
                </a:lnTo>
                <a:lnTo>
                  <a:pt x="206" y="204"/>
                </a:lnTo>
                <a:lnTo>
                  <a:pt x="213" y="196"/>
                </a:lnTo>
                <a:lnTo>
                  <a:pt x="220" y="187"/>
                </a:lnTo>
                <a:lnTo>
                  <a:pt x="226" y="177"/>
                </a:lnTo>
                <a:lnTo>
                  <a:pt x="231" y="167"/>
                </a:lnTo>
                <a:lnTo>
                  <a:pt x="235" y="155"/>
                </a:lnTo>
                <a:lnTo>
                  <a:pt x="238" y="144"/>
                </a:lnTo>
                <a:lnTo>
                  <a:pt x="240" y="132"/>
                </a:lnTo>
                <a:lnTo>
                  <a:pt x="240" y="119"/>
                </a:lnTo>
                <a:lnTo>
                  <a:pt x="240" y="108"/>
                </a:lnTo>
                <a:lnTo>
                  <a:pt x="238" y="95"/>
                </a:lnTo>
                <a:lnTo>
                  <a:pt x="235" y="83"/>
                </a:lnTo>
                <a:lnTo>
                  <a:pt x="231" y="73"/>
                </a:lnTo>
                <a:lnTo>
                  <a:pt x="226" y="63"/>
                </a:lnTo>
                <a:lnTo>
                  <a:pt x="220" y="52"/>
                </a:lnTo>
                <a:lnTo>
                  <a:pt x="213" y="43"/>
                </a:lnTo>
                <a:lnTo>
                  <a:pt x="206" y="34"/>
                </a:lnTo>
                <a:lnTo>
                  <a:pt x="197" y="27"/>
                </a:lnTo>
                <a:lnTo>
                  <a:pt x="188" y="20"/>
                </a:lnTo>
                <a:lnTo>
                  <a:pt x="177" y="14"/>
                </a:lnTo>
                <a:lnTo>
                  <a:pt x="167" y="9"/>
                </a:lnTo>
                <a:lnTo>
                  <a:pt x="156" y="5"/>
                </a:lnTo>
                <a:lnTo>
                  <a:pt x="144" y="2"/>
                </a:lnTo>
                <a:lnTo>
                  <a:pt x="133" y="0"/>
                </a:lnTo>
                <a:lnTo>
                  <a:pt x="121" y="0"/>
                </a:lnTo>
                <a:lnTo>
                  <a:pt x="108" y="0"/>
                </a:lnTo>
                <a:lnTo>
                  <a:pt x="97" y="2"/>
                </a:lnTo>
                <a:lnTo>
                  <a:pt x="85" y="5"/>
                </a:lnTo>
                <a:lnTo>
                  <a:pt x="73" y="9"/>
                </a:lnTo>
                <a:lnTo>
                  <a:pt x="63" y="14"/>
                </a:lnTo>
                <a:lnTo>
                  <a:pt x="53" y="20"/>
                </a:lnTo>
                <a:lnTo>
                  <a:pt x="44" y="27"/>
                </a:lnTo>
                <a:lnTo>
                  <a:pt x="35" y="34"/>
                </a:lnTo>
                <a:lnTo>
                  <a:pt x="27" y="43"/>
                </a:lnTo>
                <a:lnTo>
                  <a:pt x="21" y="52"/>
                </a:lnTo>
                <a:lnTo>
                  <a:pt x="14" y="63"/>
                </a:lnTo>
                <a:lnTo>
                  <a:pt x="9" y="73"/>
                </a:lnTo>
                <a:lnTo>
                  <a:pt x="5" y="83"/>
                </a:lnTo>
                <a:lnTo>
                  <a:pt x="3" y="95"/>
                </a:lnTo>
                <a:lnTo>
                  <a:pt x="0" y="108"/>
                </a:lnTo>
                <a:lnTo>
                  <a:pt x="0" y="119"/>
                </a:lnTo>
                <a:lnTo>
                  <a:pt x="0" y="132"/>
                </a:lnTo>
                <a:lnTo>
                  <a:pt x="3" y="144"/>
                </a:lnTo>
                <a:lnTo>
                  <a:pt x="5" y="155"/>
                </a:lnTo>
                <a:lnTo>
                  <a:pt x="9" y="167"/>
                </a:lnTo>
                <a:lnTo>
                  <a:pt x="14" y="177"/>
                </a:lnTo>
                <a:lnTo>
                  <a:pt x="21" y="187"/>
                </a:lnTo>
                <a:lnTo>
                  <a:pt x="27" y="196"/>
                </a:lnTo>
                <a:lnTo>
                  <a:pt x="35" y="204"/>
                </a:lnTo>
                <a:lnTo>
                  <a:pt x="44" y="212"/>
                </a:lnTo>
                <a:lnTo>
                  <a:pt x="53" y="219"/>
                </a:lnTo>
                <a:lnTo>
                  <a:pt x="63" y="226"/>
                </a:lnTo>
                <a:lnTo>
                  <a:pt x="73" y="230"/>
                </a:lnTo>
                <a:lnTo>
                  <a:pt x="85" y="235"/>
                </a:lnTo>
                <a:lnTo>
                  <a:pt x="97" y="237"/>
                </a:lnTo>
                <a:lnTo>
                  <a:pt x="108" y="239"/>
                </a:lnTo>
                <a:lnTo>
                  <a:pt x="121" y="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0" name="CustomShape 9"/>
          <p:cNvSpPr/>
          <p:nvPr/>
        </p:nvSpPr>
        <p:spPr>
          <a:xfrm>
            <a:off x="7110000" y="5462280"/>
            <a:ext cx="45000" cy="102240"/>
          </a:xfrm>
          <a:custGeom>
            <a:avLst/>
            <a:gdLst/>
            <a:ahLst/>
            <a:rect l="l" t="t" r="r" b="b"/>
            <a:pathLst>
              <a:path w="120" h="264">
                <a:moveTo>
                  <a:pt x="72" y="24"/>
                </a:moveTo>
                <a:lnTo>
                  <a:pt x="72" y="0"/>
                </a:lnTo>
                <a:lnTo>
                  <a:pt x="48" y="0"/>
                </a:lnTo>
                <a:lnTo>
                  <a:pt x="48" y="24"/>
                </a:lnTo>
                <a:lnTo>
                  <a:pt x="0" y="24"/>
                </a:lnTo>
                <a:lnTo>
                  <a:pt x="0" y="264"/>
                </a:lnTo>
                <a:lnTo>
                  <a:pt x="120" y="264"/>
                </a:lnTo>
                <a:lnTo>
                  <a:pt x="120" y="24"/>
                </a:lnTo>
                <a:lnTo>
                  <a:pt x="72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1" name="CustomShape 10"/>
          <p:cNvSpPr/>
          <p:nvPr/>
        </p:nvSpPr>
        <p:spPr>
          <a:xfrm>
            <a:off x="9483480" y="5279760"/>
            <a:ext cx="284760" cy="284760"/>
          </a:xfrm>
          <a:custGeom>
            <a:avLst/>
            <a:gdLst/>
            <a:ahLst/>
            <a:rect l="l" t="t" r="r" b="b"/>
            <a:pathLst>
              <a:path w="903" h="904">
                <a:moveTo>
                  <a:pt x="558" y="632"/>
                </a:moveTo>
                <a:lnTo>
                  <a:pt x="549" y="632"/>
                </a:lnTo>
                <a:lnTo>
                  <a:pt x="542" y="631"/>
                </a:lnTo>
                <a:lnTo>
                  <a:pt x="535" y="629"/>
                </a:lnTo>
                <a:lnTo>
                  <a:pt x="528" y="627"/>
                </a:lnTo>
                <a:lnTo>
                  <a:pt x="521" y="624"/>
                </a:lnTo>
                <a:lnTo>
                  <a:pt x="515" y="619"/>
                </a:lnTo>
                <a:lnTo>
                  <a:pt x="510" y="615"/>
                </a:lnTo>
                <a:lnTo>
                  <a:pt x="504" y="610"/>
                </a:lnTo>
                <a:lnTo>
                  <a:pt x="499" y="604"/>
                </a:lnTo>
                <a:lnTo>
                  <a:pt x="495" y="599"/>
                </a:lnTo>
                <a:lnTo>
                  <a:pt x="491" y="593"/>
                </a:lnTo>
                <a:lnTo>
                  <a:pt x="488" y="586"/>
                </a:lnTo>
                <a:lnTo>
                  <a:pt x="486" y="580"/>
                </a:lnTo>
                <a:lnTo>
                  <a:pt x="484" y="572"/>
                </a:lnTo>
                <a:lnTo>
                  <a:pt x="483" y="565"/>
                </a:lnTo>
                <a:lnTo>
                  <a:pt x="482" y="557"/>
                </a:lnTo>
                <a:lnTo>
                  <a:pt x="483" y="550"/>
                </a:lnTo>
                <a:lnTo>
                  <a:pt x="484" y="542"/>
                </a:lnTo>
                <a:lnTo>
                  <a:pt x="486" y="535"/>
                </a:lnTo>
                <a:lnTo>
                  <a:pt x="488" y="528"/>
                </a:lnTo>
                <a:lnTo>
                  <a:pt x="491" y="521"/>
                </a:lnTo>
                <a:lnTo>
                  <a:pt x="495" y="515"/>
                </a:lnTo>
                <a:lnTo>
                  <a:pt x="499" y="509"/>
                </a:lnTo>
                <a:lnTo>
                  <a:pt x="504" y="504"/>
                </a:lnTo>
                <a:lnTo>
                  <a:pt x="510" y="499"/>
                </a:lnTo>
                <a:lnTo>
                  <a:pt x="515" y="495"/>
                </a:lnTo>
                <a:lnTo>
                  <a:pt x="521" y="491"/>
                </a:lnTo>
                <a:lnTo>
                  <a:pt x="528" y="487"/>
                </a:lnTo>
                <a:lnTo>
                  <a:pt x="535" y="485"/>
                </a:lnTo>
                <a:lnTo>
                  <a:pt x="542" y="483"/>
                </a:lnTo>
                <a:lnTo>
                  <a:pt x="549" y="482"/>
                </a:lnTo>
                <a:lnTo>
                  <a:pt x="558" y="482"/>
                </a:lnTo>
                <a:lnTo>
                  <a:pt x="565" y="482"/>
                </a:lnTo>
                <a:lnTo>
                  <a:pt x="573" y="483"/>
                </a:lnTo>
                <a:lnTo>
                  <a:pt x="579" y="485"/>
                </a:lnTo>
                <a:lnTo>
                  <a:pt x="587" y="487"/>
                </a:lnTo>
                <a:lnTo>
                  <a:pt x="593" y="491"/>
                </a:lnTo>
                <a:lnTo>
                  <a:pt x="600" y="495"/>
                </a:lnTo>
                <a:lnTo>
                  <a:pt x="605" y="499"/>
                </a:lnTo>
                <a:lnTo>
                  <a:pt x="610" y="504"/>
                </a:lnTo>
                <a:lnTo>
                  <a:pt x="616" y="509"/>
                </a:lnTo>
                <a:lnTo>
                  <a:pt x="620" y="515"/>
                </a:lnTo>
                <a:lnTo>
                  <a:pt x="623" y="521"/>
                </a:lnTo>
                <a:lnTo>
                  <a:pt x="626" y="528"/>
                </a:lnTo>
                <a:lnTo>
                  <a:pt x="630" y="535"/>
                </a:lnTo>
                <a:lnTo>
                  <a:pt x="631" y="542"/>
                </a:lnTo>
                <a:lnTo>
                  <a:pt x="632" y="550"/>
                </a:lnTo>
                <a:lnTo>
                  <a:pt x="633" y="557"/>
                </a:lnTo>
                <a:lnTo>
                  <a:pt x="632" y="565"/>
                </a:lnTo>
                <a:lnTo>
                  <a:pt x="631" y="572"/>
                </a:lnTo>
                <a:lnTo>
                  <a:pt x="630" y="580"/>
                </a:lnTo>
                <a:lnTo>
                  <a:pt x="626" y="586"/>
                </a:lnTo>
                <a:lnTo>
                  <a:pt x="623" y="593"/>
                </a:lnTo>
                <a:lnTo>
                  <a:pt x="620" y="599"/>
                </a:lnTo>
                <a:lnTo>
                  <a:pt x="616" y="604"/>
                </a:lnTo>
                <a:lnTo>
                  <a:pt x="610" y="610"/>
                </a:lnTo>
                <a:lnTo>
                  <a:pt x="605" y="615"/>
                </a:lnTo>
                <a:lnTo>
                  <a:pt x="600" y="619"/>
                </a:lnTo>
                <a:lnTo>
                  <a:pt x="593" y="624"/>
                </a:lnTo>
                <a:lnTo>
                  <a:pt x="587" y="627"/>
                </a:lnTo>
                <a:lnTo>
                  <a:pt x="579" y="629"/>
                </a:lnTo>
                <a:lnTo>
                  <a:pt x="573" y="631"/>
                </a:lnTo>
                <a:lnTo>
                  <a:pt x="565" y="632"/>
                </a:lnTo>
                <a:lnTo>
                  <a:pt x="558" y="632"/>
                </a:lnTo>
                <a:lnTo>
                  <a:pt x="558" y="632"/>
                </a:lnTo>
                <a:close/>
                <a:moveTo>
                  <a:pt x="312" y="613"/>
                </a:moveTo>
                <a:lnTo>
                  <a:pt x="310" y="615"/>
                </a:lnTo>
                <a:lnTo>
                  <a:pt x="307" y="616"/>
                </a:lnTo>
                <a:lnTo>
                  <a:pt x="305" y="617"/>
                </a:lnTo>
                <a:lnTo>
                  <a:pt x="301" y="617"/>
                </a:lnTo>
                <a:lnTo>
                  <a:pt x="298" y="617"/>
                </a:lnTo>
                <a:lnTo>
                  <a:pt x="296" y="616"/>
                </a:lnTo>
                <a:lnTo>
                  <a:pt x="293" y="615"/>
                </a:lnTo>
                <a:lnTo>
                  <a:pt x="291" y="613"/>
                </a:lnTo>
                <a:lnTo>
                  <a:pt x="289" y="611"/>
                </a:lnTo>
                <a:lnTo>
                  <a:pt x="288" y="608"/>
                </a:lnTo>
                <a:lnTo>
                  <a:pt x="286" y="605"/>
                </a:lnTo>
                <a:lnTo>
                  <a:pt x="286" y="602"/>
                </a:lnTo>
                <a:lnTo>
                  <a:pt x="286" y="599"/>
                </a:lnTo>
                <a:lnTo>
                  <a:pt x="288" y="597"/>
                </a:lnTo>
                <a:lnTo>
                  <a:pt x="289" y="594"/>
                </a:lnTo>
                <a:lnTo>
                  <a:pt x="291" y="591"/>
                </a:lnTo>
                <a:lnTo>
                  <a:pt x="592" y="290"/>
                </a:lnTo>
                <a:lnTo>
                  <a:pt x="594" y="289"/>
                </a:lnTo>
                <a:lnTo>
                  <a:pt x="596" y="287"/>
                </a:lnTo>
                <a:lnTo>
                  <a:pt x="600" y="286"/>
                </a:lnTo>
                <a:lnTo>
                  <a:pt x="603" y="286"/>
                </a:lnTo>
                <a:lnTo>
                  <a:pt x="605" y="286"/>
                </a:lnTo>
                <a:lnTo>
                  <a:pt x="608" y="287"/>
                </a:lnTo>
                <a:lnTo>
                  <a:pt x="610" y="289"/>
                </a:lnTo>
                <a:lnTo>
                  <a:pt x="614" y="290"/>
                </a:lnTo>
                <a:lnTo>
                  <a:pt x="615" y="293"/>
                </a:lnTo>
                <a:lnTo>
                  <a:pt x="617" y="295"/>
                </a:lnTo>
                <a:lnTo>
                  <a:pt x="617" y="299"/>
                </a:lnTo>
                <a:lnTo>
                  <a:pt x="618" y="301"/>
                </a:lnTo>
                <a:lnTo>
                  <a:pt x="617" y="304"/>
                </a:lnTo>
                <a:lnTo>
                  <a:pt x="617" y="307"/>
                </a:lnTo>
                <a:lnTo>
                  <a:pt x="615" y="309"/>
                </a:lnTo>
                <a:lnTo>
                  <a:pt x="614" y="312"/>
                </a:lnTo>
                <a:lnTo>
                  <a:pt x="312" y="613"/>
                </a:lnTo>
                <a:close/>
                <a:moveTo>
                  <a:pt x="271" y="346"/>
                </a:moveTo>
                <a:lnTo>
                  <a:pt x="271" y="338"/>
                </a:lnTo>
                <a:lnTo>
                  <a:pt x="273" y="331"/>
                </a:lnTo>
                <a:lnTo>
                  <a:pt x="275" y="324"/>
                </a:lnTo>
                <a:lnTo>
                  <a:pt x="277" y="317"/>
                </a:lnTo>
                <a:lnTo>
                  <a:pt x="280" y="310"/>
                </a:lnTo>
                <a:lnTo>
                  <a:pt x="284" y="304"/>
                </a:lnTo>
                <a:lnTo>
                  <a:pt x="289" y="299"/>
                </a:lnTo>
                <a:lnTo>
                  <a:pt x="293" y="293"/>
                </a:lnTo>
                <a:lnTo>
                  <a:pt x="298" y="288"/>
                </a:lnTo>
                <a:lnTo>
                  <a:pt x="305" y="284"/>
                </a:lnTo>
                <a:lnTo>
                  <a:pt x="311" y="280"/>
                </a:lnTo>
                <a:lnTo>
                  <a:pt x="318" y="277"/>
                </a:lnTo>
                <a:lnTo>
                  <a:pt x="324" y="274"/>
                </a:lnTo>
                <a:lnTo>
                  <a:pt x="331" y="273"/>
                </a:lnTo>
                <a:lnTo>
                  <a:pt x="339" y="272"/>
                </a:lnTo>
                <a:lnTo>
                  <a:pt x="347" y="271"/>
                </a:lnTo>
                <a:lnTo>
                  <a:pt x="354" y="272"/>
                </a:lnTo>
                <a:lnTo>
                  <a:pt x="362" y="273"/>
                </a:lnTo>
                <a:lnTo>
                  <a:pt x="369" y="274"/>
                </a:lnTo>
                <a:lnTo>
                  <a:pt x="375" y="277"/>
                </a:lnTo>
                <a:lnTo>
                  <a:pt x="382" y="280"/>
                </a:lnTo>
                <a:lnTo>
                  <a:pt x="388" y="284"/>
                </a:lnTo>
                <a:lnTo>
                  <a:pt x="395" y="288"/>
                </a:lnTo>
                <a:lnTo>
                  <a:pt x="400" y="293"/>
                </a:lnTo>
                <a:lnTo>
                  <a:pt x="404" y="299"/>
                </a:lnTo>
                <a:lnTo>
                  <a:pt x="409" y="304"/>
                </a:lnTo>
                <a:lnTo>
                  <a:pt x="413" y="310"/>
                </a:lnTo>
                <a:lnTo>
                  <a:pt x="416" y="317"/>
                </a:lnTo>
                <a:lnTo>
                  <a:pt x="418" y="324"/>
                </a:lnTo>
                <a:lnTo>
                  <a:pt x="421" y="331"/>
                </a:lnTo>
                <a:lnTo>
                  <a:pt x="422" y="338"/>
                </a:lnTo>
                <a:lnTo>
                  <a:pt x="422" y="346"/>
                </a:lnTo>
                <a:lnTo>
                  <a:pt x="422" y="354"/>
                </a:lnTo>
                <a:lnTo>
                  <a:pt x="421" y="362"/>
                </a:lnTo>
                <a:lnTo>
                  <a:pt x="418" y="368"/>
                </a:lnTo>
                <a:lnTo>
                  <a:pt x="416" y="376"/>
                </a:lnTo>
                <a:lnTo>
                  <a:pt x="413" y="382"/>
                </a:lnTo>
                <a:lnTo>
                  <a:pt x="409" y="389"/>
                </a:lnTo>
                <a:lnTo>
                  <a:pt x="404" y="394"/>
                </a:lnTo>
                <a:lnTo>
                  <a:pt x="400" y="399"/>
                </a:lnTo>
                <a:lnTo>
                  <a:pt x="395" y="405"/>
                </a:lnTo>
                <a:lnTo>
                  <a:pt x="388" y="409"/>
                </a:lnTo>
                <a:lnTo>
                  <a:pt x="382" y="412"/>
                </a:lnTo>
                <a:lnTo>
                  <a:pt x="375" y="416"/>
                </a:lnTo>
                <a:lnTo>
                  <a:pt x="369" y="418"/>
                </a:lnTo>
                <a:lnTo>
                  <a:pt x="362" y="420"/>
                </a:lnTo>
                <a:lnTo>
                  <a:pt x="354" y="421"/>
                </a:lnTo>
                <a:lnTo>
                  <a:pt x="347" y="422"/>
                </a:lnTo>
                <a:lnTo>
                  <a:pt x="339" y="421"/>
                </a:lnTo>
                <a:lnTo>
                  <a:pt x="331" y="420"/>
                </a:lnTo>
                <a:lnTo>
                  <a:pt x="324" y="418"/>
                </a:lnTo>
                <a:lnTo>
                  <a:pt x="318" y="416"/>
                </a:lnTo>
                <a:lnTo>
                  <a:pt x="311" y="412"/>
                </a:lnTo>
                <a:lnTo>
                  <a:pt x="305" y="409"/>
                </a:lnTo>
                <a:lnTo>
                  <a:pt x="298" y="405"/>
                </a:lnTo>
                <a:lnTo>
                  <a:pt x="293" y="399"/>
                </a:lnTo>
                <a:lnTo>
                  <a:pt x="289" y="394"/>
                </a:lnTo>
                <a:lnTo>
                  <a:pt x="284" y="389"/>
                </a:lnTo>
                <a:lnTo>
                  <a:pt x="280" y="382"/>
                </a:lnTo>
                <a:lnTo>
                  <a:pt x="277" y="376"/>
                </a:lnTo>
                <a:lnTo>
                  <a:pt x="275" y="368"/>
                </a:lnTo>
                <a:lnTo>
                  <a:pt x="273" y="362"/>
                </a:lnTo>
                <a:lnTo>
                  <a:pt x="271" y="354"/>
                </a:lnTo>
                <a:lnTo>
                  <a:pt x="271" y="346"/>
                </a:lnTo>
                <a:lnTo>
                  <a:pt x="271" y="346"/>
                </a:lnTo>
                <a:close/>
                <a:moveTo>
                  <a:pt x="903" y="452"/>
                </a:moveTo>
                <a:lnTo>
                  <a:pt x="903" y="439"/>
                </a:lnTo>
                <a:lnTo>
                  <a:pt x="900" y="426"/>
                </a:lnTo>
                <a:lnTo>
                  <a:pt x="896" y="416"/>
                </a:lnTo>
                <a:lnTo>
                  <a:pt x="890" y="405"/>
                </a:lnTo>
                <a:lnTo>
                  <a:pt x="883" y="394"/>
                </a:lnTo>
                <a:lnTo>
                  <a:pt x="875" y="386"/>
                </a:lnTo>
                <a:lnTo>
                  <a:pt x="866" y="378"/>
                </a:lnTo>
                <a:lnTo>
                  <a:pt x="855" y="372"/>
                </a:lnTo>
                <a:lnTo>
                  <a:pt x="862" y="362"/>
                </a:lnTo>
                <a:lnTo>
                  <a:pt x="868" y="351"/>
                </a:lnTo>
                <a:lnTo>
                  <a:pt x="872" y="339"/>
                </a:lnTo>
                <a:lnTo>
                  <a:pt x="875" y="328"/>
                </a:lnTo>
                <a:lnTo>
                  <a:pt x="876" y="316"/>
                </a:lnTo>
                <a:lnTo>
                  <a:pt x="875" y="303"/>
                </a:lnTo>
                <a:lnTo>
                  <a:pt x="873" y="291"/>
                </a:lnTo>
                <a:lnTo>
                  <a:pt x="869" y="279"/>
                </a:lnTo>
                <a:lnTo>
                  <a:pt x="863" y="268"/>
                </a:lnTo>
                <a:lnTo>
                  <a:pt x="857" y="258"/>
                </a:lnTo>
                <a:lnTo>
                  <a:pt x="848" y="248"/>
                </a:lnTo>
                <a:lnTo>
                  <a:pt x="839" y="241"/>
                </a:lnTo>
                <a:lnTo>
                  <a:pt x="829" y="234"/>
                </a:lnTo>
                <a:lnTo>
                  <a:pt x="817" y="229"/>
                </a:lnTo>
                <a:lnTo>
                  <a:pt x="807" y="225"/>
                </a:lnTo>
                <a:lnTo>
                  <a:pt x="794" y="224"/>
                </a:lnTo>
                <a:lnTo>
                  <a:pt x="797" y="211"/>
                </a:lnTo>
                <a:lnTo>
                  <a:pt x="798" y="199"/>
                </a:lnTo>
                <a:lnTo>
                  <a:pt x="797" y="187"/>
                </a:lnTo>
                <a:lnTo>
                  <a:pt x="795" y="175"/>
                </a:lnTo>
                <a:lnTo>
                  <a:pt x="792" y="163"/>
                </a:lnTo>
                <a:lnTo>
                  <a:pt x="786" y="153"/>
                </a:lnTo>
                <a:lnTo>
                  <a:pt x="780" y="142"/>
                </a:lnTo>
                <a:lnTo>
                  <a:pt x="771" y="132"/>
                </a:lnTo>
                <a:lnTo>
                  <a:pt x="765" y="126"/>
                </a:lnTo>
                <a:lnTo>
                  <a:pt x="757" y="121"/>
                </a:lnTo>
                <a:lnTo>
                  <a:pt x="750" y="116"/>
                </a:lnTo>
                <a:lnTo>
                  <a:pt x="742" y="113"/>
                </a:lnTo>
                <a:lnTo>
                  <a:pt x="734" y="110"/>
                </a:lnTo>
                <a:lnTo>
                  <a:pt x="725" y="108"/>
                </a:lnTo>
                <a:lnTo>
                  <a:pt x="717" y="107"/>
                </a:lnTo>
                <a:lnTo>
                  <a:pt x="707" y="106"/>
                </a:lnTo>
                <a:lnTo>
                  <a:pt x="694" y="107"/>
                </a:lnTo>
                <a:lnTo>
                  <a:pt x="680" y="110"/>
                </a:lnTo>
                <a:lnTo>
                  <a:pt x="678" y="98"/>
                </a:lnTo>
                <a:lnTo>
                  <a:pt x="675" y="86"/>
                </a:lnTo>
                <a:lnTo>
                  <a:pt x="669" y="74"/>
                </a:lnTo>
                <a:lnTo>
                  <a:pt x="663" y="65"/>
                </a:lnTo>
                <a:lnTo>
                  <a:pt x="655" y="55"/>
                </a:lnTo>
                <a:lnTo>
                  <a:pt x="647" y="48"/>
                </a:lnTo>
                <a:lnTo>
                  <a:pt x="636" y="40"/>
                </a:lnTo>
                <a:lnTo>
                  <a:pt x="624" y="35"/>
                </a:lnTo>
                <a:lnTo>
                  <a:pt x="612" y="30"/>
                </a:lnTo>
                <a:lnTo>
                  <a:pt x="601" y="28"/>
                </a:lnTo>
                <a:lnTo>
                  <a:pt x="588" y="27"/>
                </a:lnTo>
                <a:lnTo>
                  <a:pt x="576" y="28"/>
                </a:lnTo>
                <a:lnTo>
                  <a:pt x="564" y="32"/>
                </a:lnTo>
                <a:lnTo>
                  <a:pt x="552" y="36"/>
                </a:lnTo>
                <a:lnTo>
                  <a:pt x="542" y="41"/>
                </a:lnTo>
                <a:lnTo>
                  <a:pt x="532" y="49"/>
                </a:lnTo>
                <a:lnTo>
                  <a:pt x="526" y="38"/>
                </a:lnTo>
                <a:lnTo>
                  <a:pt x="518" y="28"/>
                </a:lnTo>
                <a:lnTo>
                  <a:pt x="510" y="20"/>
                </a:lnTo>
                <a:lnTo>
                  <a:pt x="499" y="13"/>
                </a:lnTo>
                <a:lnTo>
                  <a:pt x="488" y="8"/>
                </a:lnTo>
                <a:lnTo>
                  <a:pt x="476" y="4"/>
                </a:lnTo>
                <a:lnTo>
                  <a:pt x="464" y="0"/>
                </a:lnTo>
                <a:lnTo>
                  <a:pt x="452" y="0"/>
                </a:lnTo>
                <a:lnTo>
                  <a:pt x="439" y="0"/>
                </a:lnTo>
                <a:lnTo>
                  <a:pt x="427" y="4"/>
                </a:lnTo>
                <a:lnTo>
                  <a:pt x="415" y="8"/>
                </a:lnTo>
                <a:lnTo>
                  <a:pt x="404" y="13"/>
                </a:lnTo>
                <a:lnTo>
                  <a:pt x="395" y="20"/>
                </a:lnTo>
                <a:lnTo>
                  <a:pt x="386" y="28"/>
                </a:lnTo>
                <a:lnTo>
                  <a:pt x="379" y="38"/>
                </a:lnTo>
                <a:lnTo>
                  <a:pt x="371" y="49"/>
                </a:lnTo>
                <a:lnTo>
                  <a:pt x="362" y="41"/>
                </a:lnTo>
                <a:lnTo>
                  <a:pt x="351" y="36"/>
                </a:lnTo>
                <a:lnTo>
                  <a:pt x="340" y="32"/>
                </a:lnTo>
                <a:lnTo>
                  <a:pt x="327" y="28"/>
                </a:lnTo>
                <a:lnTo>
                  <a:pt x="315" y="27"/>
                </a:lnTo>
                <a:lnTo>
                  <a:pt x="304" y="28"/>
                </a:lnTo>
                <a:lnTo>
                  <a:pt x="291" y="30"/>
                </a:lnTo>
                <a:lnTo>
                  <a:pt x="279" y="35"/>
                </a:lnTo>
                <a:lnTo>
                  <a:pt x="268" y="40"/>
                </a:lnTo>
                <a:lnTo>
                  <a:pt x="257" y="47"/>
                </a:lnTo>
                <a:lnTo>
                  <a:pt x="249" y="55"/>
                </a:lnTo>
                <a:lnTo>
                  <a:pt x="240" y="65"/>
                </a:lnTo>
                <a:lnTo>
                  <a:pt x="234" y="74"/>
                </a:lnTo>
                <a:lnTo>
                  <a:pt x="229" y="86"/>
                </a:lnTo>
                <a:lnTo>
                  <a:pt x="225" y="98"/>
                </a:lnTo>
                <a:lnTo>
                  <a:pt x="223" y="110"/>
                </a:lnTo>
                <a:lnTo>
                  <a:pt x="210" y="107"/>
                </a:lnTo>
                <a:lnTo>
                  <a:pt x="196" y="106"/>
                </a:lnTo>
                <a:lnTo>
                  <a:pt x="188" y="107"/>
                </a:lnTo>
                <a:lnTo>
                  <a:pt x="179" y="108"/>
                </a:lnTo>
                <a:lnTo>
                  <a:pt x="171" y="110"/>
                </a:lnTo>
                <a:lnTo>
                  <a:pt x="162" y="113"/>
                </a:lnTo>
                <a:lnTo>
                  <a:pt x="155" y="116"/>
                </a:lnTo>
                <a:lnTo>
                  <a:pt x="146" y="121"/>
                </a:lnTo>
                <a:lnTo>
                  <a:pt x="140" y="126"/>
                </a:lnTo>
                <a:lnTo>
                  <a:pt x="133" y="132"/>
                </a:lnTo>
                <a:lnTo>
                  <a:pt x="125" y="142"/>
                </a:lnTo>
                <a:lnTo>
                  <a:pt x="117" y="153"/>
                </a:lnTo>
                <a:lnTo>
                  <a:pt x="113" y="163"/>
                </a:lnTo>
                <a:lnTo>
                  <a:pt x="108" y="175"/>
                </a:lnTo>
                <a:lnTo>
                  <a:pt x="106" y="187"/>
                </a:lnTo>
                <a:lnTo>
                  <a:pt x="106" y="199"/>
                </a:lnTo>
                <a:lnTo>
                  <a:pt x="107" y="211"/>
                </a:lnTo>
                <a:lnTo>
                  <a:pt x="109" y="224"/>
                </a:lnTo>
                <a:lnTo>
                  <a:pt x="98" y="225"/>
                </a:lnTo>
                <a:lnTo>
                  <a:pt x="86" y="229"/>
                </a:lnTo>
                <a:lnTo>
                  <a:pt x="75" y="234"/>
                </a:lnTo>
                <a:lnTo>
                  <a:pt x="64" y="241"/>
                </a:lnTo>
                <a:lnTo>
                  <a:pt x="56" y="248"/>
                </a:lnTo>
                <a:lnTo>
                  <a:pt x="47" y="258"/>
                </a:lnTo>
                <a:lnTo>
                  <a:pt x="40" y="268"/>
                </a:lnTo>
                <a:lnTo>
                  <a:pt x="34" y="279"/>
                </a:lnTo>
                <a:lnTo>
                  <a:pt x="30" y="291"/>
                </a:lnTo>
                <a:lnTo>
                  <a:pt x="28" y="303"/>
                </a:lnTo>
                <a:lnTo>
                  <a:pt x="28" y="316"/>
                </a:lnTo>
                <a:lnTo>
                  <a:pt x="29" y="328"/>
                </a:lnTo>
                <a:lnTo>
                  <a:pt x="31" y="339"/>
                </a:lnTo>
                <a:lnTo>
                  <a:pt x="35" y="351"/>
                </a:lnTo>
                <a:lnTo>
                  <a:pt x="42" y="362"/>
                </a:lnTo>
                <a:lnTo>
                  <a:pt x="48" y="372"/>
                </a:lnTo>
                <a:lnTo>
                  <a:pt x="39" y="378"/>
                </a:lnTo>
                <a:lnTo>
                  <a:pt x="29" y="386"/>
                </a:lnTo>
                <a:lnTo>
                  <a:pt x="20" y="394"/>
                </a:lnTo>
                <a:lnTo>
                  <a:pt x="14" y="405"/>
                </a:lnTo>
                <a:lnTo>
                  <a:pt x="8" y="416"/>
                </a:lnTo>
                <a:lnTo>
                  <a:pt x="3" y="427"/>
                </a:lnTo>
                <a:lnTo>
                  <a:pt x="1" y="439"/>
                </a:lnTo>
                <a:lnTo>
                  <a:pt x="0" y="452"/>
                </a:lnTo>
                <a:lnTo>
                  <a:pt x="1" y="464"/>
                </a:lnTo>
                <a:lnTo>
                  <a:pt x="3" y="477"/>
                </a:lnTo>
                <a:lnTo>
                  <a:pt x="8" y="488"/>
                </a:lnTo>
                <a:lnTo>
                  <a:pt x="14" y="499"/>
                </a:lnTo>
                <a:lnTo>
                  <a:pt x="20" y="509"/>
                </a:lnTo>
                <a:lnTo>
                  <a:pt x="29" y="517"/>
                </a:lnTo>
                <a:lnTo>
                  <a:pt x="38" y="525"/>
                </a:lnTo>
                <a:lnTo>
                  <a:pt x="48" y="531"/>
                </a:lnTo>
                <a:lnTo>
                  <a:pt x="41" y="542"/>
                </a:lnTo>
                <a:lnTo>
                  <a:pt x="35" y="553"/>
                </a:lnTo>
                <a:lnTo>
                  <a:pt x="31" y="564"/>
                </a:lnTo>
                <a:lnTo>
                  <a:pt x="29" y="575"/>
                </a:lnTo>
                <a:lnTo>
                  <a:pt x="28" y="588"/>
                </a:lnTo>
                <a:lnTo>
                  <a:pt x="28" y="600"/>
                </a:lnTo>
                <a:lnTo>
                  <a:pt x="30" y="613"/>
                </a:lnTo>
                <a:lnTo>
                  <a:pt x="34" y="625"/>
                </a:lnTo>
                <a:lnTo>
                  <a:pt x="40" y="635"/>
                </a:lnTo>
                <a:lnTo>
                  <a:pt x="47" y="646"/>
                </a:lnTo>
                <a:lnTo>
                  <a:pt x="56" y="655"/>
                </a:lnTo>
                <a:lnTo>
                  <a:pt x="64" y="663"/>
                </a:lnTo>
                <a:lnTo>
                  <a:pt x="75" y="670"/>
                </a:lnTo>
                <a:lnTo>
                  <a:pt x="86" y="674"/>
                </a:lnTo>
                <a:lnTo>
                  <a:pt x="98" y="678"/>
                </a:lnTo>
                <a:lnTo>
                  <a:pt x="109" y="681"/>
                </a:lnTo>
                <a:lnTo>
                  <a:pt x="107" y="692"/>
                </a:lnTo>
                <a:lnTo>
                  <a:pt x="106" y="704"/>
                </a:lnTo>
                <a:lnTo>
                  <a:pt x="106" y="716"/>
                </a:lnTo>
                <a:lnTo>
                  <a:pt x="108" y="729"/>
                </a:lnTo>
                <a:lnTo>
                  <a:pt x="113" y="740"/>
                </a:lnTo>
                <a:lnTo>
                  <a:pt x="118" y="751"/>
                </a:lnTo>
                <a:lnTo>
                  <a:pt x="125" y="761"/>
                </a:lnTo>
                <a:lnTo>
                  <a:pt x="133" y="771"/>
                </a:lnTo>
                <a:lnTo>
                  <a:pt x="140" y="777"/>
                </a:lnTo>
                <a:lnTo>
                  <a:pt x="147" y="782"/>
                </a:lnTo>
                <a:lnTo>
                  <a:pt x="155" y="787"/>
                </a:lnTo>
                <a:lnTo>
                  <a:pt x="162" y="791"/>
                </a:lnTo>
                <a:lnTo>
                  <a:pt x="171" y="794"/>
                </a:lnTo>
                <a:lnTo>
                  <a:pt x="179" y="796"/>
                </a:lnTo>
                <a:lnTo>
                  <a:pt x="188" y="797"/>
                </a:lnTo>
                <a:lnTo>
                  <a:pt x="196" y="797"/>
                </a:lnTo>
                <a:lnTo>
                  <a:pt x="210" y="796"/>
                </a:lnTo>
                <a:lnTo>
                  <a:pt x="223" y="793"/>
                </a:lnTo>
                <a:lnTo>
                  <a:pt x="225" y="806"/>
                </a:lnTo>
                <a:lnTo>
                  <a:pt x="229" y="818"/>
                </a:lnTo>
                <a:lnTo>
                  <a:pt x="234" y="829"/>
                </a:lnTo>
                <a:lnTo>
                  <a:pt x="240" y="838"/>
                </a:lnTo>
                <a:lnTo>
                  <a:pt x="248" y="848"/>
                </a:lnTo>
                <a:lnTo>
                  <a:pt x="257" y="856"/>
                </a:lnTo>
                <a:lnTo>
                  <a:pt x="268" y="863"/>
                </a:lnTo>
                <a:lnTo>
                  <a:pt x="279" y="869"/>
                </a:lnTo>
                <a:lnTo>
                  <a:pt x="291" y="873"/>
                </a:lnTo>
                <a:lnTo>
                  <a:pt x="304" y="875"/>
                </a:lnTo>
                <a:lnTo>
                  <a:pt x="315" y="876"/>
                </a:lnTo>
                <a:lnTo>
                  <a:pt x="327" y="875"/>
                </a:lnTo>
                <a:lnTo>
                  <a:pt x="340" y="871"/>
                </a:lnTo>
                <a:lnTo>
                  <a:pt x="351" y="868"/>
                </a:lnTo>
                <a:lnTo>
                  <a:pt x="362" y="862"/>
                </a:lnTo>
                <a:lnTo>
                  <a:pt x="371" y="855"/>
                </a:lnTo>
                <a:lnTo>
                  <a:pt x="379" y="865"/>
                </a:lnTo>
                <a:lnTo>
                  <a:pt x="386" y="875"/>
                </a:lnTo>
                <a:lnTo>
                  <a:pt x="395" y="883"/>
                </a:lnTo>
                <a:lnTo>
                  <a:pt x="404" y="890"/>
                </a:lnTo>
                <a:lnTo>
                  <a:pt x="415" y="896"/>
                </a:lnTo>
                <a:lnTo>
                  <a:pt x="427" y="900"/>
                </a:lnTo>
                <a:lnTo>
                  <a:pt x="439" y="903"/>
                </a:lnTo>
                <a:lnTo>
                  <a:pt x="452" y="904"/>
                </a:lnTo>
                <a:lnTo>
                  <a:pt x="464" y="903"/>
                </a:lnTo>
                <a:lnTo>
                  <a:pt x="476" y="899"/>
                </a:lnTo>
                <a:lnTo>
                  <a:pt x="488" y="896"/>
                </a:lnTo>
                <a:lnTo>
                  <a:pt x="499" y="890"/>
                </a:lnTo>
                <a:lnTo>
                  <a:pt x="510" y="883"/>
                </a:lnTo>
                <a:lnTo>
                  <a:pt x="518" y="875"/>
                </a:lnTo>
                <a:lnTo>
                  <a:pt x="526" y="865"/>
                </a:lnTo>
                <a:lnTo>
                  <a:pt x="532" y="855"/>
                </a:lnTo>
                <a:lnTo>
                  <a:pt x="542" y="862"/>
                </a:lnTo>
                <a:lnTo>
                  <a:pt x="552" y="868"/>
                </a:lnTo>
                <a:lnTo>
                  <a:pt x="564" y="871"/>
                </a:lnTo>
                <a:lnTo>
                  <a:pt x="576" y="875"/>
                </a:lnTo>
                <a:lnTo>
                  <a:pt x="588" y="876"/>
                </a:lnTo>
                <a:lnTo>
                  <a:pt x="601" y="875"/>
                </a:lnTo>
                <a:lnTo>
                  <a:pt x="612" y="873"/>
                </a:lnTo>
                <a:lnTo>
                  <a:pt x="624" y="869"/>
                </a:lnTo>
                <a:lnTo>
                  <a:pt x="636" y="863"/>
                </a:lnTo>
                <a:lnTo>
                  <a:pt x="647" y="856"/>
                </a:lnTo>
                <a:lnTo>
                  <a:pt x="655" y="848"/>
                </a:lnTo>
                <a:lnTo>
                  <a:pt x="663" y="838"/>
                </a:lnTo>
                <a:lnTo>
                  <a:pt x="669" y="829"/>
                </a:lnTo>
                <a:lnTo>
                  <a:pt x="675" y="818"/>
                </a:lnTo>
                <a:lnTo>
                  <a:pt x="678" y="806"/>
                </a:lnTo>
                <a:lnTo>
                  <a:pt x="680" y="793"/>
                </a:lnTo>
                <a:lnTo>
                  <a:pt x="694" y="796"/>
                </a:lnTo>
                <a:lnTo>
                  <a:pt x="707" y="797"/>
                </a:lnTo>
                <a:lnTo>
                  <a:pt x="717" y="797"/>
                </a:lnTo>
                <a:lnTo>
                  <a:pt x="725" y="796"/>
                </a:lnTo>
                <a:lnTo>
                  <a:pt x="734" y="794"/>
                </a:lnTo>
                <a:lnTo>
                  <a:pt x="742" y="791"/>
                </a:lnTo>
                <a:lnTo>
                  <a:pt x="750" y="787"/>
                </a:lnTo>
                <a:lnTo>
                  <a:pt x="757" y="782"/>
                </a:lnTo>
                <a:lnTo>
                  <a:pt x="765" y="777"/>
                </a:lnTo>
                <a:lnTo>
                  <a:pt x="771" y="771"/>
                </a:lnTo>
                <a:lnTo>
                  <a:pt x="780" y="761"/>
                </a:lnTo>
                <a:lnTo>
                  <a:pt x="786" y="751"/>
                </a:lnTo>
                <a:lnTo>
                  <a:pt x="792" y="740"/>
                </a:lnTo>
                <a:lnTo>
                  <a:pt x="795" y="729"/>
                </a:lnTo>
                <a:lnTo>
                  <a:pt x="797" y="716"/>
                </a:lnTo>
                <a:lnTo>
                  <a:pt x="798" y="704"/>
                </a:lnTo>
                <a:lnTo>
                  <a:pt x="797" y="692"/>
                </a:lnTo>
                <a:lnTo>
                  <a:pt x="794" y="681"/>
                </a:lnTo>
                <a:lnTo>
                  <a:pt x="807" y="678"/>
                </a:lnTo>
                <a:lnTo>
                  <a:pt x="817" y="674"/>
                </a:lnTo>
                <a:lnTo>
                  <a:pt x="829" y="670"/>
                </a:lnTo>
                <a:lnTo>
                  <a:pt x="839" y="663"/>
                </a:lnTo>
                <a:lnTo>
                  <a:pt x="848" y="655"/>
                </a:lnTo>
                <a:lnTo>
                  <a:pt x="857" y="646"/>
                </a:lnTo>
                <a:lnTo>
                  <a:pt x="863" y="635"/>
                </a:lnTo>
                <a:lnTo>
                  <a:pt x="869" y="625"/>
                </a:lnTo>
                <a:lnTo>
                  <a:pt x="873" y="613"/>
                </a:lnTo>
                <a:lnTo>
                  <a:pt x="875" y="600"/>
                </a:lnTo>
                <a:lnTo>
                  <a:pt x="876" y="588"/>
                </a:lnTo>
                <a:lnTo>
                  <a:pt x="875" y="575"/>
                </a:lnTo>
                <a:lnTo>
                  <a:pt x="872" y="564"/>
                </a:lnTo>
                <a:lnTo>
                  <a:pt x="868" y="553"/>
                </a:lnTo>
                <a:lnTo>
                  <a:pt x="862" y="542"/>
                </a:lnTo>
                <a:lnTo>
                  <a:pt x="855" y="531"/>
                </a:lnTo>
                <a:lnTo>
                  <a:pt x="866" y="525"/>
                </a:lnTo>
                <a:lnTo>
                  <a:pt x="875" y="517"/>
                </a:lnTo>
                <a:lnTo>
                  <a:pt x="883" y="509"/>
                </a:lnTo>
                <a:lnTo>
                  <a:pt x="890" y="499"/>
                </a:lnTo>
                <a:lnTo>
                  <a:pt x="896" y="488"/>
                </a:lnTo>
                <a:lnTo>
                  <a:pt x="900" y="477"/>
                </a:lnTo>
                <a:lnTo>
                  <a:pt x="903" y="464"/>
                </a:lnTo>
                <a:lnTo>
                  <a:pt x="903" y="4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2" name="CustomShape 11"/>
          <p:cNvSpPr/>
          <p:nvPr/>
        </p:nvSpPr>
        <p:spPr>
          <a:xfrm>
            <a:off x="8434440" y="5335200"/>
            <a:ext cx="48240" cy="175320"/>
          </a:xfrm>
          <a:custGeom>
            <a:avLst/>
            <a:gdLst/>
            <a:ahLst/>
            <a:rect l="l" t="t" r="r" b="b"/>
            <a:pathLst>
              <a:path w="162" h="559">
                <a:moveTo>
                  <a:pt x="23" y="2"/>
                </a:moveTo>
                <a:lnTo>
                  <a:pt x="20" y="1"/>
                </a:lnTo>
                <a:lnTo>
                  <a:pt x="18" y="0"/>
                </a:lnTo>
                <a:lnTo>
                  <a:pt x="15" y="0"/>
                </a:lnTo>
                <a:lnTo>
                  <a:pt x="11" y="0"/>
                </a:lnTo>
                <a:lnTo>
                  <a:pt x="9" y="1"/>
                </a:lnTo>
                <a:lnTo>
                  <a:pt x="6" y="2"/>
                </a:lnTo>
                <a:lnTo>
                  <a:pt x="4" y="4"/>
                </a:lnTo>
                <a:lnTo>
                  <a:pt x="3" y="7"/>
                </a:lnTo>
                <a:lnTo>
                  <a:pt x="1" y="10"/>
                </a:lnTo>
                <a:lnTo>
                  <a:pt x="1" y="13"/>
                </a:lnTo>
                <a:lnTo>
                  <a:pt x="0" y="15"/>
                </a:lnTo>
                <a:lnTo>
                  <a:pt x="1" y="18"/>
                </a:lnTo>
                <a:lnTo>
                  <a:pt x="2" y="22"/>
                </a:lnTo>
                <a:lnTo>
                  <a:pt x="3" y="24"/>
                </a:lnTo>
                <a:lnTo>
                  <a:pt x="5" y="26"/>
                </a:lnTo>
                <a:lnTo>
                  <a:pt x="7" y="28"/>
                </a:lnTo>
                <a:lnTo>
                  <a:pt x="21" y="38"/>
                </a:lnTo>
                <a:lnTo>
                  <a:pt x="35" y="48"/>
                </a:lnTo>
                <a:lnTo>
                  <a:pt x="47" y="60"/>
                </a:lnTo>
                <a:lnTo>
                  <a:pt x="60" y="73"/>
                </a:lnTo>
                <a:lnTo>
                  <a:pt x="70" y="86"/>
                </a:lnTo>
                <a:lnTo>
                  <a:pt x="81" y="101"/>
                </a:lnTo>
                <a:lnTo>
                  <a:pt x="90" y="116"/>
                </a:lnTo>
                <a:lnTo>
                  <a:pt x="98" y="132"/>
                </a:lnTo>
                <a:lnTo>
                  <a:pt x="107" y="149"/>
                </a:lnTo>
                <a:lnTo>
                  <a:pt x="113" y="166"/>
                </a:lnTo>
                <a:lnTo>
                  <a:pt x="118" y="183"/>
                </a:lnTo>
                <a:lnTo>
                  <a:pt x="124" y="202"/>
                </a:lnTo>
                <a:lnTo>
                  <a:pt x="127" y="221"/>
                </a:lnTo>
                <a:lnTo>
                  <a:pt x="130" y="240"/>
                </a:lnTo>
                <a:lnTo>
                  <a:pt x="131" y="259"/>
                </a:lnTo>
                <a:lnTo>
                  <a:pt x="132" y="279"/>
                </a:lnTo>
                <a:lnTo>
                  <a:pt x="131" y="299"/>
                </a:lnTo>
                <a:lnTo>
                  <a:pt x="130" y="319"/>
                </a:lnTo>
                <a:lnTo>
                  <a:pt x="127" y="337"/>
                </a:lnTo>
                <a:lnTo>
                  <a:pt x="124" y="356"/>
                </a:lnTo>
                <a:lnTo>
                  <a:pt x="118" y="375"/>
                </a:lnTo>
                <a:lnTo>
                  <a:pt x="113" y="393"/>
                </a:lnTo>
                <a:lnTo>
                  <a:pt x="107" y="410"/>
                </a:lnTo>
                <a:lnTo>
                  <a:pt x="98" y="426"/>
                </a:lnTo>
                <a:lnTo>
                  <a:pt x="90" y="442"/>
                </a:lnTo>
                <a:lnTo>
                  <a:pt x="81" y="458"/>
                </a:lnTo>
                <a:lnTo>
                  <a:pt x="70" y="472"/>
                </a:lnTo>
                <a:lnTo>
                  <a:pt x="60" y="486"/>
                </a:lnTo>
                <a:lnTo>
                  <a:pt x="47" y="499"/>
                </a:lnTo>
                <a:lnTo>
                  <a:pt x="35" y="510"/>
                </a:lnTo>
                <a:lnTo>
                  <a:pt x="21" y="521"/>
                </a:lnTo>
                <a:lnTo>
                  <a:pt x="7" y="531"/>
                </a:lnTo>
                <a:lnTo>
                  <a:pt x="5" y="533"/>
                </a:lnTo>
                <a:lnTo>
                  <a:pt x="3" y="535"/>
                </a:lnTo>
                <a:lnTo>
                  <a:pt x="2" y="537"/>
                </a:lnTo>
                <a:lnTo>
                  <a:pt x="1" y="540"/>
                </a:lnTo>
                <a:lnTo>
                  <a:pt x="0" y="543"/>
                </a:lnTo>
                <a:lnTo>
                  <a:pt x="1" y="546"/>
                </a:lnTo>
                <a:lnTo>
                  <a:pt x="1" y="549"/>
                </a:lnTo>
                <a:lnTo>
                  <a:pt x="3" y="551"/>
                </a:lnTo>
                <a:lnTo>
                  <a:pt x="5" y="554"/>
                </a:lnTo>
                <a:lnTo>
                  <a:pt x="8" y="556"/>
                </a:lnTo>
                <a:lnTo>
                  <a:pt x="11" y="558"/>
                </a:lnTo>
                <a:lnTo>
                  <a:pt x="15" y="559"/>
                </a:lnTo>
                <a:lnTo>
                  <a:pt x="19" y="558"/>
                </a:lnTo>
                <a:lnTo>
                  <a:pt x="23" y="555"/>
                </a:lnTo>
                <a:lnTo>
                  <a:pt x="39" y="545"/>
                </a:lnTo>
                <a:lnTo>
                  <a:pt x="53" y="533"/>
                </a:lnTo>
                <a:lnTo>
                  <a:pt x="68" y="520"/>
                </a:lnTo>
                <a:lnTo>
                  <a:pt x="81" y="506"/>
                </a:lnTo>
                <a:lnTo>
                  <a:pt x="94" y="491"/>
                </a:lnTo>
                <a:lnTo>
                  <a:pt x="105" y="475"/>
                </a:lnTo>
                <a:lnTo>
                  <a:pt x="115" y="458"/>
                </a:lnTo>
                <a:lnTo>
                  <a:pt x="125" y="441"/>
                </a:lnTo>
                <a:lnTo>
                  <a:pt x="133" y="423"/>
                </a:lnTo>
                <a:lnTo>
                  <a:pt x="141" y="403"/>
                </a:lnTo>
                <a:lnTo>
                  <a:pt x="147" y="384"/>
                </a:lnTo>
                <a:lnTo>
                  <a:pt x="153" y="364"/>
                </a:lnTo>
                <a:lnTo>
                  <a:pt x="157" y="344"/>
                </a:lnTo>
                <a:lnTo>
                  <a:pt x="159" y="322"/>
                </a:lnTo>
                <a:lnTo>
                  <a:pt x="161" y="301"/>
                </a:lnTo>
                <a:lnTo>
                  <a:pt x="162" y="279"/>
                </a:lnTo>
                <a:lnTo>
                  <a:pt x="161" y="257"/>
                </a:lnTo>
                <a:lnTo>
                  <a:pt x="159" y="236"/>
                </a:lnTo>
                <a:lnTo>
                  <a:pt x="157" y="215"/>
                </a:lnTo>
                <a:lnTo>
                  <a:pt x="153" y="195"/>
                </a:lnTo>
                <a:lnTo>
                  <a:pt x="147" y="175"/>
                </a:lnTo>
                <a:lnTo>
                  <a:pt x="141" y="154"/>
                </a:lnTo>
                <a:lnTo>
                  <a:pt x="133" y="136"/>
                </a:lnTo>
                <a:lnTo>
                  <a:pt x="125" y="118"/>
                </a:lnTo>
                <a:lnTo>
                  <a:pt x="115" y="100"/>
                </a:lnTo>
                <a:lnTo>
                  <a:pt x="105" y="83"/>
                </a:lnTo>
                <a:lnTo>
                  <a:pt x="94" y="68"/>
                </a:lnTo>
                <a:lnTo>
                  <a:pt x="81" y="53"/>
                </a:lnTo>
                <a:lnTo>
                  <a:pt x="68" y="38"/>
                </a:lnTo>
                <a:lnTo>
                  <a:pt x="53" y="25"/>
                </a:lnTo>
                <a:lnTo>
                  <a:pt x="39" y="13"/>
                </a:lnTo>
                <a:lnTo>
                  <a:pt x="2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3" name="CustomShape 12"/>
          <p:cNvSpPr/>
          <p:nvPr/>
        </p:nvSpPr>
        <p:spPr>
          <a:xfrm>
            <a:off x="8415360" y="5354280"/>
            <a:ext cx="43560" cy="138600"/>
          </a:xfrm>
          <a:custGeom>
            <a:avLst/>
            <a:gdLst/>
            <a:ahLst/>
            <a:rect l="l" t="t" r="r" b="b"/>
            <a:pathLst>
              <a:path w="142" h="445">
                <a:moveTo>
                  <a:pt x="142" y="222"/>
                </a:moveTo>
                <a:lnTo>
                  <a:pt x="142" y="204"/>
                </a:lnTo>
                <a:lnTo>
                  <a:pt x="140" y="187"/>
                </a:lnTo>
                <a:lnTo>
                  <a:pt x="138" y="170"/>
                </a:lnTo>
                <a:lnTo>
                  <a:pt x="134" y="153"/>
                </a:lnTo>
                <a:lnTo>
                  <a:pt x="130" y="137"/>
                </a:lnTo>
                <a:lnTo>
                  <a:pt x="124" y="121"/>
                </a:lnTo>
                <a:lnTo>
                  <a:pt x="117" y="106"/>
                </a:lnTo>
                <a:lnTo>
                  <a:pt x="109" y="91"/>
                </a:lnTo>
                <a:lnTo>
                  <a:pt x="102" y="77"/>
                </a:lnTo>
                <a:lnTo>
                  <a:pt x="92" y="63"/>
                </a:lnTo>
                <a:lnTo>
                  <a:pt x="82" y="51"/>
                </a:lnTo>
                <a:lnTo>
                  <a:pt x="72" y="39"/>
                </a:lnTo>
                <a:lnTo>
                  <a:pt x="60" y="28"/>
                </a:lnTo>
                <a:lnTo>
                  <a:pt x="48" y="18"/>
                </a:lnTo>
                <a:lnTo>
                  <a:pt x="35" y="9"/>
                </a:lnTo>
                <a:lnTo>
                  <a:pt x="21" y="2"/>
                </a:lnTo>
                <a:lnTo>
                  <a:pt x="18" y="0"/>
                </a:lnTo>
                <a:lnTo>
                  <a:pt x="16" y="0"/>
                </a:lnTo>
                <a:lnTo>
                  <a:pt x="13" y="0"/>
                </a:lnTo>
                <a:lnTo>
                  <a:pt x="10" y="0"/>
                </a:lnTo>
                <a:lnTo>
                  <a:pt x="8" y="1"/>
                </a:lnTo>
                <a:lnTo>
                  <a:pt x="5" y="3"/>
                </a:lnTo>
                <a:lnTo>
                  <a:pt x="3" y="5"/>
                </a:lnTo>
                <a:lnTo>
                  <a:pt x="1" y="7"/>
                </a:lnTo>
                <a:lnTo>
                  <a:pt x="0" y="11"/>
                </a:lnTo>
                <a:lnTo>
                  <a:pt x="0" y="14"/>
                </a:lnTo>
                <a:lnTo>
                  <a:pt x="0" y="16"/>
                </a:lnTo>
                <a:lnTo>
                  <a:pt x="0" y="19"/>
                </a:lnTo>
                <a:lnTo>
                  <a:pt x="1" y="21"/>
                </a:lnTo>
                <a:lnTo>
                  <a:pt x="3" y="24"/>
                </a:lnTo>
                <a:lnTo>
                  <a:pt x="5" y="27"/>
                </a:lnTo>
                <a:lnTo>
                  <a:pt x="8" y="28"/>
                </a:lnTo>
                <a:lnTo>
                  <a:pt x="19" y="35"/>
                </a:lnTo>
                <a:lnTo>
                  <a:pt x="30" y="43"/>
                </a:lnTo>
                <a:lnTo>
                  <a:pt x="41" y="51"/>
                </a:lnTo>
                <a:lnTo>
                  <a:pt x="51" y="61"/>
                </a:lnTo>
                <a:lnTo>
                  <a:pt x="60" y="70"/>
                </a:lnTo>
                <a:lnTo>
                  <a:pt x="69" y="82"/>
                </a:lnTo>
                <a:lnTo>
                  <a:pt x="77" y="94"/>
                </a:lnTo>
                <a:lnTo>
                  <a:pt x="85" y="106"/>
                </a:lnTo>
                <a:lnTo>
                  <a:pt x="91" y="119"/>
                </a:lnTo>
                <a:lnTo>
                  <a:pt x="96" y="133"/>
                </a:lnTo>
                <a:lnTo>
                  <a:pt x="102" y="146"/>
                </a:lnTo>
                <a:lnTo>
                  <a:pt x="105" y="161"/>
                </a:lnTo>
                <a:lnTo>
                  <a:pt x="108" y="175"/>
                </a:lnTo>
                <a:lnTo>
                  <a:pt x="111" y="191"/>
                </a:lnTo>
                <a:lnTo>
                  <a:pt x="112" y="206"/>
                </a:lnTo>
                <a:lnTo>
                  <a:pt x="112" y="222"/>
                </a:lnTo>
                <a:lnTo>
                  <a:pt x="112" y="237"/>
                </a:lnTo>
                <a:lnTo>
                  <a:pt x="111" y="253"/>
                </a:lnTo>
                <a:lnTo>
                  <a:pt x="108" y="268"/>
                </a:lnTo>
                <a:lnTo>
                  <a:pt x="105" y="283"/>
                </a:lnTo>
                <a:lnTo>
                  <a:pt x="102" y="297"/>
                </a:lnTo>
                <a:lnTo>
                  <a:pt x="96" y="311"/>
                </a:lnTo>
                <a:lnTo>
                  <a:pt x="91" y="325"/>
                </a:lnTo>
                <a:lnTo>
                  <a:pt x="85" y="338"/>
                </a:lnTo>
                <a:lnTo>
                  <a:pt x="77" y="351"/>
                </a:lnTo>
                <a:lnTo>
                  <a:pt x="69" y="363"/>
                </a:lnTo>
                <a:lnTo>
                  <a:pt x="60" y="373"/>
                </a:lnTo>
                <a:lnTo>
                  <a:pt x="51" y="384"/>
                </a:lnTo>
                <a:lnTo>
                  <a:pt x="41" y="394"/>
                </a:lnTo>
                <a:lnTo>
                  <a:pt x="30" y="402"/>
                </a:lnTo>
                <a:lnTo>
                  <a:pt x="19" y="410"/>
                </a:lnTo>
                <a:lnTo>
                  <a:pt x="8" y="416"/>
                </a:lnTo>
                <a:lnTo>
                  <a:pt x="5" y="418"/>
                </a:lnTo>
                <a:lnTo>
                  <a:pt x="3" y="420"/>
                </a:lnTo>
                <a:lnTo>
                  <a:pt x="1" y="422"/>
                </a:lnTo>
                <a:lnTo>
                  <a:pt x="0" y="426"/>
                </a:lnTo>
                <a:lnTo>
                  <a:pt x="0" y="428"/>
                </a:lnTo>
                <a:lnTo>
                  <a:pt x="0" y="431"/>
                </a:lnTo>
                <a:lnTo>
                  <a:pt x="0" y="434"/>
                </a:lnTo>
                <a:lnTo>
                  <a:pt x="1" y="436"/>
                </a:lnTo>
                <a:lnTo>
                  <a:pt x="3" y="440"/>
                </a:lnTo>
                <a:lnTo>
                  <a:pt x="7" y="443"/>
                </a:lnTo>
                <a:lnTo>
                  <a:pt x="11" y="444"/>
                </a:lnTo>
                <a:lnTo>
                  <a:pt x="15" y="445"/>
                </a:lnTo>
                <a:lnTo>
                  <a:pt x="18" y="444"/>
                </a:lnTo>
                <a:lnTo>
                  <a:pt x="21" y="443"/>
                </a:lnTo>
                <a:lnTo>
                  <a:pt x="35" y="435"/>
                </a:lnTo>
                <a:lnTo>
                  <a:pt x="48" y="426"/>
                </a:lnTo>
                <a:lnTo>
                  <a:pt x="60" y="416"/>
                </a:lnTo>
                <a:lnTo>
                  <a:pt x="72" y="405"/>
                </a:lnTo>
                <a:lnTo>
                  <a:pt x="82" y="394"/>
                </a:lnTo>
                <a:lnTo>
                  <a:pt x="92" y="381"/>
                </a:lnTo>
                <a:lnTo>
                  <a:pt x="102" y="368"/>
                </a:lnTo>
                <a:lnTo>
                  <a:pt x="109" y="354"/>
                </a:lnTo>
                <a:lnTo>
                  <a:pt x="117" y="339"/>
                </a:lnTo>
                <a:lnTo>
                  <a:pt x="124" y="323"/>
                </a:lnTo>
                <a:lnTo>
                  <a:pt x="130" y="308"/>
                </a:lnTo>
                <a:lnTo>
                  <a:pt x="134" y="291"/>
                </a:lnTo>
                <a:lnTo>
                  <a:pt x="138" y="275"/>
                </a:lnTo>
                <a:lnTo>
                  <a:pt x="140" y="258"/>
                </a:lnTo>
                <a:lnTo>
                  <a:pt x="142" y="239"/>
                </a:lnTo>
                <a:lnTo>
                  <a:pt x="142" y="2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4" name="CustomShape 13"/>
          <p:cNvSpPr/>
          <p:nvPr/>
        </p:nvSpPr>
        <p:spPr>
          <a:xfrm>
            <a:off x="8398080" y="5371920"/>
            <a:ext cx="37080" cy="102240"/>
          </a:xfrm>
          <a:custGeom>
            <a:avLst/>
            <a:gdLst/>
            <a:ahLst/>
            <a:rect l="l" t="t" r="r" b="b"/>
            <a:pathLst>
              <a:path w="124" h="331">
                <a:moveTo>
                  <a:pt x="124" y="165"/>
                </a:moveTo>
                <a:lnTo>
                  <a:pt x="123" y="150"/>
                </a:lnTo>
                <a:lnTo>
                  <a:pt x="122" y="136"/>
                </a:lnTo>
                <a:lnTo>
                  <a:pt x="120" y="123"/>
                </a:lnTo>
                <a:lnTo>
                  <a:pt x="117" y="110"/>
                </a:lnTo>
                <a:lnTo>
                  <a:pt x="113" y="97"/>
                </a:lnTo>
                <a:lnTo>
                  <a:pt x="107" y="84"/>
                </a:lnTo>
                <a:lnTo>
                  <a:pt x="102" y="72"/>
                </a:lnTo>
                <a:lnTo>
                  <a:pt x="96" y="62"/>
                </a:lnTo>
                <a:lnTo>
                  <a:pt x="88" y="51"/>
                </a:lnTo>
                <a:lnTo>
                  <a:pt x="81" y="41"/>
                </a:lnTo>
                <a:lnTo>
                  <a:pt x="72" y="33"/>
                </a:lnTo>
                <a:lnTo>
                  <a:pt x="62" y="24"/>
                </a:lnTo>
                <a:lnTo>
                  <a:pt x="53" y="17"/>
                </a:lnTo>
                <a:lnTo>
                  <a:pt x="42" y="10"/>
                </a:lnTo>
                <a:lnTo>
                  <a:pt x="31" y="5"/>
                </a:lnTo>
                <a:lnTo>
                  <a:pt x="20" y="1"/>
                </a:lnTo>
                <a:lnTo>
                  <a:pt x="16" y="0"/>
                </a:lnTo>
                <a:lnTo>
                  <a:pt x="14" y="0"/>
                </a:lnTo>
                <a:lnTo>
                  <a:pt x="11" y="0"/>
                </a:lnTo>
                <a:lnTo>
                  <a:pt x="8" y="1"/>
                </a:lnTo>
                <a:lnTo>
                  <a:pt x="6" y="3"/>
                </a:lnTo>
                <a:lnTo>
                  <a:pt x="4" y="4"/>
                </a:lnTo>
                <a:lnTo>
                  <a:pt x="3" y="7"/>
                </a:lnTo>
                <a:lnTo>
                  <a:pt x="0" y="9"/>
                </a:lnTo>
                <a:lnTo>
                  <a:pt x="0" y="12"/>
                </a:lnTo>
                <a:lnTo>
                  <a:pt x="0" y="16"/>
                </a:lnTo>
                <a:lnTo>
                  <a:pt x="0" y="18"/>
                </a:lnTo>
                <a:lnTo>
                  <a:pt x="1" y="21"/>
                </a:lnTo>
                <a:lnTo>
                  <a:pt x="3" y="23"/>
                </a:lnTo>
                <a:lnTo>
                  <a:pt x="5" y="25"/>
                </a:lnTo>
                <a:lnTo>
                  <a:pt x="8" y="27"/>
                </a:lnTo>
                <a:lnTo>
                  <a:pt x="10" y="28"/>
                </a:lnTo>
                <a:lnTo>
                  <a:pt x="20" y="32"/>
                </a:lnTo>
                <a:lnTo>
                  <a:pt x="28" y="37"/>
                </a:lnTo>
                <a:lnTo>
                  <a:pt x="37" y="42"/>
                </a:lnTo>
                <a:lnTo>
                  <a:pt x="44" y="48"/>
                </a:lnTo>
                <a:lnTo>
                  <a:pt x="52" y="55"/>
                </a:lnTo>
                <a:lnTo>
                  <a:pt x="59" y="63"/>
                </a:lnTo>
                <a:lnTo>
                  <a:pt x="66" y="70"/>
                </a:lnTo>
                <a:lnTo>
                  <a:pt x="71" y="79"/>
                </a:lnTo>
                <a:lnTo>
                  <a:pt x="76" y="88"/>
                </a:lnTo>
                <a:lnTo>
                  <a:pt x="81" y="98"/>
                </a:lnTo>
                <a:lnTo>
                  <a:pt x="85" y="109"/>
                </a:lnTo>
                <a:lnTo>
                  <a:pt x="88" y="119"/>
                </a:lnTo>
                <a:lnTo>
                  <a:pt x="91" y="130"/>
                </a:lnTo>
                <a:lnTo>
                  <a:pt x="92" y="142"/>
                </a:lnTo>
                <a:lnTo>
                  <a:pt x="93" y="154"/>
                </a:lnTo>
                <a:lnTo>
                  <a:pt x="95" y="165"/>
                </a:lnTo>
                <a:lnTo>
                  <a:pt x="93" y="177"/>
                </a:lnTo>
                <a:lnTo>
                  <a:pt x="92" y="189"/>
                </a:lnTo>
                <a:lnTo>
                  <a:pt x="91" y="201"/>
                </a:lnTo>
                <a:lnTo>
                  <a:pt x="88" y="211"/>
                </a:lnTo>
                <a:lnTo>
                  <a:pt x="85" y="222"/>
                </a:lnTo>
                <a:lnTo>
                  <a:pt x="81" y="233"/>
                </a:lnTo>
                <a:lnTo>
                  <a:pt x="76" y="242"/>
                </a:lnTo>
                <a:lnTo>
                  <a:pt x="71" y="251"/>
                </a:lnTo>
                <a:lnTo>
                  <a:pt x="66" y="260"/>
                </a:lnTo>
                <a:lnTo>
                  <a:pt x="59" y="268"/>
                </a:lnTo>
                <a:lnTo>
                  <a:pt x="52" y="276"/>
                </a:lnTo>
                <a:lnTo>
                  <a:pt x="44" y="282"/>
                </a:lnTo>
                <a:lnTo>
                  <a:pt x="37" y="288"/>
                </a:lnTo>
                <a:lnTo>
                  <a:pt x="28" y="294"/>
                </a:lnTo>
                <a:lnTo>
                  <a:pt x="20" y="298"/>
                </a:lnTo>
                <a:lnTo>
                  <a:pt x="10" y="302"/>
                </a:lnTo>
                <a:lnTo>
                  <a:pt x="8" y="303"/>
                </a:lnTo>
                <a:lnTo>
                  <a:pt x="5" y="304"/>
                </a:lnTo>
                <a:lnTo>
                  <a:pt x="3" y="307"/>
                </a:lnTo>
                <a:lnTo>
                  <a:pt x="1" y="310"/>
                </a:lnTo>
                <a:lnTo>
                  <a:pt x="0" y="312"/>
                </a:lnTo>
                <a:lnTo>
                  <a:pt x="0" y="315"/>
                </a:lnTo>
                <a:lnTo>
                  <a:pt x="0" y="318"/>
                </a:lnTo>
                <a:lnTo>
                  <a:pt x="0" y="320"/>
                </a:lnTo>
                <a:lnTo>
                  <a:pt x="3" y="325"/>
                </a:lnTo>
                <a:lnTo>
                  <a:pt x="7" y="328"/>
                </a:lnTo>
                <a:lnTo>
                  <a:pt x="10" y="330"/>
                </a:lnTo>
                <a:lnTo>
                  <a:pt x="15" y="331"/>
                </a:lnTo>
                <a:lnTo>
                  <a:pt x="17" y="331"/>
                </a:lnTo>
                <a:lnTo>
                  <a:pt x="20" y="330"/>
                </a:lnTo>
                <a:lnTo>
                  <a:pt x="31" y="326"/>
                </a:lnTo>
                <a:lnTo>
                  <a:pt x="42" y="320"/>
                </a:lnTo>
                <a:lnTo>
                  <a:pt x="53" y="314"/>
                </a:lnTo>
                <a:lnTo>
                  <a:pt x="62" y="307"/>
                </a:lnTo>
                <a:lnTo>
                  <a:pt x="72" y="298"/>
                </a:lnTo>
                <a:lnTo>
                  <a:pt x="81" y="289"/>
                </a:lnTo>
                <a:lnTo>
                  <a:pt x="88" y="279"/>
                </a:lnTo>
                <a:lnTo>
                  <a:pt x="96" y="269"/>
                </a:lnTo>
                <a:lnTo>
                  <a:pt x="102" y="257"/>
                </a:lnTo>
                <a:lnTo>
                  <a:pt x="107" y="246"/>
                </a:lnTo>
                <a:lnTo>
                  <a:pt x="113" y="234"/>
                </a:lnTo>
                <a:lnTo>
                  <a:pt x="117" y="221"/>
                </a:lnTo>
                <a:lnTo>
                  <a:pt x="120" y="207"/>
                </a:lnTo>
                <a:lnTo>
                  <a:pt x="122" y="193"/>
                </a:lnTo>
                <a:lnTo>
                  <a:pt x="123" y="179"/>
                </a:lnTo>
                <a:lnTo>
                  <a:pt x="124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5" name="CustomShape 14"/>
          <p:cNvSpPr/>
          <p:nvPr/>
        </p:nvSpPr>
        <p:spPr>
          <a:xfrm>
            <a:off x="8201160" y="5317920"/>
            <a:ext cx="157680" cy="210240"/>
          </a:xfrm>
          <a:custGeom>
            <a:avLst/>
            <a:gdLst/>
            <a:ahLst/>
            <a:rect l="l" t="t" r="r" b="b"/>
            <a:pathLst>
              <a:path w="508" h="671">
                <a:moveTo>
                  <a:pt x="493" y="0"/>
                </a:moveTo>
                <a:lnTo>
                  <a:pt x="470" y="1"/>
                </a:lnTo>
                <a:lnTo>
                  <a:pt x="447" y="4"/>
                </a:lnTo>
                <a:lnTo>
                  <a:pt x="423" y="9"/>
                </a:lnTo>
                <a:lnTo>
                  <a:pt x="401" y="14"/>
                </a:lnTo>
                <a:lnTo>
                  <a:pt x="378" y="23"/>
                </a:lnTo>
                <a:lnTo>
                  <a:pt x="356" y="33"/>
                </a:lnTo>
                <a:lnTo>
                  <a:pt x="335" y="43"/>
                </a:lnTo>
                <a:lnTo>
                  <a:pt x="313" y="55"/>
                </a:lnTo>
                <a:lnTo>
                  <a:pt x="293" y="69"/>
                </a:lnTo>
                <a:lnTo>
                  <a:pt x="274" y="84"/>
                </a:lnTo>
                <a:lnTo>
                  <a:pt x="255" y="99"/>
                </a:lnTo>
                <a:lnTo>
                  <a:pt x="238" y="116"/>
                </a:lnTo>
                <a:lnTo>
                  <a:pt x="222" y="134"/>
                </a:lnTo>
                <a:lnTo>
                  <a:pt x="208" y="152"/>
                </a:lnTo>
                <a:lnTo>
                  <a:pt x="195" y="173"/>
                </a:lnTo>
                <a:lnTo>
                  <a:pt x="185" y="193"/>
                </a:lnTo>
                <a:lnTo>
                  <a:pt x="104" y="193"/>
                </a:lnTo>
                <a:lnTo>
                  <a:pt x="93" y="193"/>
                </a:lnTo>
                <a:lnTo>
                  <a:pt x="82" y="195"/>
                </a:lnTo>
                <a:lnTo>
                  <a:pt x="71" y="199"/>
                </a:lnTo>
                <a:lnTo>
                  <a:pt x="62" y="204"/>
                </a:lnTo>
                <a:lnTo>
                  <a:pt x="52" y="209"/>
                </a:lnTo>
                <a:lnTo>
                  <a:pt x="44" y="215"/>
                </a:lnTo>
                <a:lnTo>
                  <a:pt x="36" y="223"/>
                </a:lnTo>
                <a:lnTo>
                  <a:pt x="29" y="230"/>
                </a:lnTo>
                <a:lnTo>
                  <a:pt x="22" y="240"/>
                </a:lnTo>
                <a:lnTo>
                  <a:pt x="16" y="250"/>
                </a:lnTo>
                <a:lnTo>
                  <a:pt x="11" y="259"/>
                </a:lnTo>
                <a:lnTo>
                  <a:pt x="7" y="269"/>
                </a:lnTo>
                <a:lnTo>
                  <a:pt x="4" y="280"/>
                </a:lnTo>
                <a:lnTo>
                  <a:pt x="2" y="290"/>
                </a:lnTo>
                <a:lnTo>
                  <a:pt x="0" y="302"/>
                </a:lnTo>
                <a:lnTo>
                  <a:pt x="0" y="313"/>
                </a:lnTo>
                <a:lnTo>
                  <a:pt x="0" y="382"/>
                </a:lnTo>
                <a:lnTo>
                  <a:pt x="0" y="394"/>
                </a:lnTo>
                <a:lnTo>
                  <a:pt x="2" y="405"/>
                </a:lnTo>
                <a:lnTo>
                  <a:pt x="4" y="415"/>
                </a:lnTo>
                <a:lnTo>
                  <a:pt x="8" y="425"/>
                </a:lnTo>
                <a:lnTo>
                  <a:pt x="12" y="435"/>
                </a:lnTo>
                <a:lnTo>
                  <a:pt x="18" y="443"/>
                </a:lnTo>
                <a:lnTo>
                  <a:pt x="24" y="452"/>
                </a:lnTo>
                <a:lnTo>
                  <a:pt x="32" y="459"/>
                </a:lnTo>
                <a:lnTo>
                  <a:pt x="39" y="467"/>
                </a:lnTo>
                <a:lnTo>
                  <a:pt x="48" y="473"/>
                </a:lnTo>
                <a:lnTo>
                  <a:pt x="56" y="479"/>
                </a:lnTo>
                <a:lnTo>
                  <a:pt x="66" y="483"/>
                </a:lnTo>
                <a:lnTo>
                  <a:pt x="77" y="487"/>
                </a:lnTo>
                <a:lnTo>
                  <a:pt x="86" y="489"/>
                </a:lnTo>
                <a:lnTo>
                  <a:pt x="98" y="491"/>
                </a:lnTo>
                <a:lnTo>
                  <a:pt x="109" y="491"/>
                </a:lnTo>
                <a:lnTo>
                  <a:pt x="185" y="491"/>
                </a:lnTo>
                <a:lnTo>
                  <a:pt x="195" y="511"/>
                </a:lnTo>
                <a:lnTo>
                  <a:pt x="207" y="530"/>
                </a:lnTo>
                <a:lnTo>
                  <a:pt x="221" y="547"/>
                </a:lnTo>
                <a:lnTo>
                  <a:pt x="237" y="564"/>
                </a:lnTo>
                <a:lnTo>
                  <a:pt x="253" y="580"/>
                </a:lnTo>
                <a:lnTo>
                  <a:pt x="271" y="594"/>
                </a:lnTo>
                <a:lnTo>
                  <a:pt x="291" y="608"/>
                </a:lnTo>
                <a:lnTo>
                  <a:pt x="310" y="621"/>
                </a:lnTo>
                <a:lnTo>
                  <a:pt x="331" y="633"/>
                </a:lnTo>
                <a:lnTo>
                  <a:pt x="353" y="642"/>
                </a:lnTo>
                <a:lnTo>
                  <a:pt x="375" y="651"/>
                </a:lnTo>
                <a:lnTo>
                  <a:pt x="398" y="658"/>
                </a:lnTo>
                <a:lnTo>
                  <a:pt x="421" y="664"/>
                </a:lnTo>
                <a:lnTo>
                  <a:pt x="445" y="668"/>
                </a:lnTo>
                <a:lnTo>
                  <a:pt x="469" y="670"/>
                </a:lnTo>
                <a:lnTo>
                  <a:pt x="493" y="671"/>
                </a:lnTo>
                <a:lnTo>
                  <a:pt x="496" y="671"/>
                </a:lnTo>
                <a:lnTo>
                  <a:pt x="499" y="670"/>
                </a:lnTo>
                <a:lnTo>
                  <a:pt x="501" y="669"/>
                </a:lnTo>
                <a:lnTo>
                  <a:pt x="504" y="667"/>
                </a:lnTo>
                <a:lnTo>
                  <a:pt x="506" y="665"/>
                </a:lnTo>
                <a:lnTo>
                  <a:pt x="507" y="663"/>
                </a:lnTo>
                <a:lnTo>
                  <a:pt x="508" y="659"/>
                </a:lnTo>
                <a:lnTo>
                  <a:pt x="508" y="656"/>
                </a:lnTo>
                <a:lnTo>
                  <a:pt x="508" y="15"/>
                </a:lnTo>
                <a:lnTo>
                  <a:pt x="508" y="12"/>
                </a:lnTo>
                <a:lnTo>
                  <a:pt x="507" y="9"/>
                </a:lnTo>
                <a:lnTo>
                  <a:pt x="506" y="7"/>
                </a:lnTo>
                <a:lnTo>
                  <a:pt x="504" y="5"/>
                </a:lnTo>
                <a:lnTo>
                  <a:pt x="501" y="3"/>
                </a:lnTo>
                <a:lnTo>
                  <a:pt x="499" y="1"/>
                </a:lnTo>
                <a:lnTo>
                  <a:pt x="496" y="0"/>
                </a:lnTo>
                <a:lnTo>
                  <a:pt x="4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6" name="CustomShape 15"/>
          <p:cNvSpPr/>
          <p:nvPr/>
        </p:nvSpPr>
        <p:spPr>
          <a:xfrm>
            <a:off x="10805400" y="5279760"/>
            <a:ext cx="218160" cy="283320"/>
          </a:xfrm>
          <a:custGeom>
            <a:avLst/>
            <a:gdLst/>
            <a:ahLst/>
            <a:rect l="l" t="t" r="r" b="b"/>
            <a:pathLst>
              <a:path w="553" h="722">
                <a:moveTo>
                  <a:pt x="349" y="205"/>
                </a:moveTo>
                <a:lnTo>
                  <a:pt x="349" y="12"/>
                </a:lnTo>
                <a:lnTo>
                  <a:pt x="542" y="205"/>
                </a:lnTo>
                <a:lnTo>
                  <a:pt x="349" y="205"/>
                </a:lnTo>
                <a:close/>
                <a:moveTo>
                  <a:pt x="444" y="313"/>
                </a:moveTo>
                <a:lnTo>
                  <a:pt x="323" y="313"/>
                </a:lnTo>
                <a:lnTo>
                  <a:pt x="318" y="312"/>
                </a:lnTo>
                <a:lnTo>
                  <a:pt x="315" y="310"/>
                </a:lnTo>
                <a:lnTo>
                  <a:pt x="312" y="306"/>
                </a:lnTo>
                <a:lnTo>
                  <a:pt x="311" y="301"/>
                </a:lnTo>
                <a:lnTo>
                  <a:pt x="312" y="297"/>
                </a:lnTo>
                <a:lnTo>
                  <a:pt x="315" y="293"/>
                </a:lnTo>
                <a:lnTo>
                  <a:pt x="318" y="290"/>
                </a:lnTo>
                <a:lnTo>
                  <a:pt x="323" y="289"/>
                </a:lnTo>
                <a:lnTo>
                  <a:pt x="444" y="289"/>
                </a:lnTo>
                <a:lnTo>
                  <a:pt x="449" y="290"/>
                </a:lnTo>
                <a:lnTo>
                  <a:pt x="452" y="293"/>
                </a:lnTo>
                <a:lnTo>
                  <a:pt x="455" y="297"/>
                </a:lnTo>
                <a:lnTo>
                  <a:pt x="456" y="301"/>
                </a:lnTo>
                <a:lnTo>
                  <a:pt x="455" y="306"/>
                </a:lnTo>
                <a:lnTo>
                  <a:pt x="452" y="310"/>
                </a:lnTo>
                <a:lnTo>
                  <a:pt x="449" y="312"/>
                </a:lnTo>
                <a:lnTo>
                  <a:pt x="444" y="313"/>
                </a:lnTo>
                <a:close/>
                <a:moveTo>
                  <a:pt x="444" y="433"/>
                </a:moveTo>
                <a:lnTo>
                  <a:pt x="323" y="433"/>
                </a:lnTo>
                <a:lnTo>
                  <a:pt x="318" y="432"/>
                </a:lnTo>
                <a:lnTo>
                  <a:pt x="315" y="430"/>
                </a:lnTo>
                <a:lnTo>
                  <a:pt x="312" y="426"/>
                </a:lnTo>
                <a:lnTo>
                  <a:pt x="311" y="421"/>
                </a:lnTo>
                <a:lnTo>
                  <a:pt x="312" y="417"/>
                </a:lnTo>
                <a:lnTo>
                  <a:pt x="315" y="413"/>
                </a:lnTo>
                <a:lnTo>
                  <a:pt x="318" y="410"/>
                </a:lnTo>
                <a:lnTo>
                  <a:pt x="323" y="409"/>
                </a:lnTo>
                <a:lnTo>
                  <a:pt x="444" y="409"/>
                </a:lnTo>
                <a:lnTo>
                  <a:pt x="449" y="410"/>
                </a:lnTo>
                <a:lnTo>
                  <a:pt x="452" y="413"/>
                </a:lnTo>
                <a:lnTo>
                  <a:pt x="455" y="417"/>
                </a:lnTo>
                <a:lnTo>
                  <a:pt x="456" y="421"/>
                </a:lnTo>
                <a:lnTo>
                  <a:pt x="455" y="426"/>
                </a:lnTo>
                <a:lnTo>
                  <a:pt x="452" y="430"/>
                </a:lnTo>
                <a:lnTo>
                  <a:pt x="449" y="432"/>
                </a:lnTo>
                <a:lnTo>
                  <a:pt x="444" y="433"/>
                </a:lnTo>
                <a:close/>
                <a:moveTo>
                  <a:pt x="444" y="578"/>
                </a:moveTo>
                <a:lnTo>
                  <a:pt x="323" y="578"/>
                </a:lnTo>
                <a:lnTo>
                  <a:pt x="318" y="577"/>
                </a:lnTo>
                <a:lnTo>
                  <a:pt x="315" y="574"/>
                </a:lnTo>
                <a:lnTo>
                  <a:pt x="312" y="571"/>
                </a:lnTo>
                <a:lnTo>
                  <a:pt x="311" y="566"/>
                </a:lnTo>
                <a:lnTo>
                  <a:pt x="312" y="561"/>
                </a:lnTo>
                <a:lnTo>
                  <a:pt x="315" y="558"/>
                </a:lnTo>
                <a:lnTo>
                  <a:pt x="318" y="555"/>
                </a:lnTo>
                <a:lnTo>
                  <a:pt x="323" y="554"/>
                </a:lnTo>
                <a:lnTo>
                  <a:pt x="444" y="554"/>
                </a:lnTo>
                <a:lnTo>
                  <a:pt x="449" y="555"/>
                </a:lnTo>
                <a:lnTo>
                  <a:pt x="452" y="558"/>
                </a:lnTo>
                <a:lnTo>
                  <a:pt x="455" y="561"/>
                </a:lnTo>
                <a:lnTo>
                  <a:pt x="456" y="566"/>
                </a:lnTo>
                <a:lnTo>
                  <a:pt x="455" y="571"/>
                </a:lnTo>
                <a:lnTo>
                  <a:pt x="452" y="574"/>
                </a:lnTo>
                <a:lnTo>
                  <a:pt x="449" y="577"/>
                </a:lnTo>
                <a:lnTo>
                  <a:pt x="444" y="578"/>
                </a:lnTo>
                <a:close/>
                <a:moveTo>
                  <a:pt x="271" y="249"/>
                </a:moveTo>
                <a:lnTo>
                  <a:pt x="194" y="325"/>
                </a:lnTo>
                <a:lnTo>
                  <a:pt x="190" y="327"/>
                </a:lnTo>
                <a:lnTo>
                  <a:pt x="186" y="328"/>
                </a:lnTo>
                <a:lnTo>
                  <a:pt x="181" y="327"/>
                </a:lnTo>
                <a:lnTo>
                  <a:pt x="178" y="325"/>
                </a:lnTo>
                <a:lnTo>
                  <a:pt x="132" y="280"/>
                </a:lnTo>
                <a:lnTo>
                  <a:pt x="129" y="275"/>
                </a:lnTo>
                <a:lnTo>
                  <a:pt x="128" y="270"/>
                </a:lnTo>
                <a:lnTo>
                  <a:pt x="129" y="266"/>
                </a:lnTo>
                <a:lnTo>
                  <a:pt x="132" y="262"/>
                </a:lnTo>
                <a:lnTo>
                  <a:pt x="136" y="260"/>
                </a:lnTo>
                <a:lnTo>
                  <a:pt x="140" y="259"/>
                </a:lnTo>
                <a:lnTo>
                  <a:pt x="145" y="260"/>
                </a:lnTo>
                <a:lnTo>
                  <a:pt x="149" y="262"/>
                </a:lnTo>
                <a:lnTo>
                  <a:pt x="186" y="299"/>
                </a:lnTo>
                <a:lnTo>
                  <a:pt x="253" y="232"/>
                </a:lnTo>
                <a:lnTo>
                  <a:pt x="258" y="230"/>
                </a:lnTo>
                <a:lnTo>
                  <a:pt x="262" y="229"/>
                </a:lnTo>
                <a:lnTo>
                  <a:pt x="267" y="230"/>
                </a:lnTo>
                <a:lnTo>
                  <a:pt x="271" y="232"/>
                </a:lnTo>
                <a:lnTo>
                  <a:pt x="273" y="236"/>
                </a:lnTo>
                <a:lnTo>
                  <a:pt x="274" y="240"/>
                </a:lnTo>
                <a:lnTo>
                  <a:pt x="273" y="245"/>
                </a:lnTo>
                <a:lnTo>
                  <a:pt x="271" y="249"/>
                </a:lnTo>
                <a:close/>
                <a:moveTo>
                  <a:pt x="271" y="386"/>
                </a:moveTo>
                <a:lnTo>
                  <a:pt x="194" y="461"/>
                </a:lnTo>
                <a:lnTo>
                  <a:pt x="190" y="464"/>
                </a:lnTo>
                <a:lnTo>
                  <a:pt x="186" y="465"/>
                </a:lnTo>
                <a:lnTo>
                  <a:pt x="181" y="464"/>
                </a:lnTo>
                <a:lnTo>
                  <a:pt x="178" y="461"/>
                </a:lnTo>
                <a:lnTo>
                  <a:pt x="132" y="415"/>
                </a:lnTo>
                <a:lnTo>
                  <a:pt x="129" y="411"/>
                </a:lnTo>
                <a:lnTo>
                  <a:pt x="128" y="407"/>
                </a:lnTo>
                <a:lnTo>
                  <a:pt x="129" y="403"/>
                </a:lnTo>
                <a:lnTo>
                  <a:pt x="132" y="399"/>
                </a:lnTo>
                <a:lnTo>
                  <a:pt x="136" y="396"/>
                </a:lnTo>
                <a:lnTo>
                  <a:pt x="140" y="395"/>
                </a:lnTo>
                <a:lnTo>
                  <a:pt x="145" y="396"/>
                </a:lnTo>
                <a:lnTo>
                  <a:pt x="149" y="399"/>
                </a:lnTo>
                <a:lnTo>
                  <a:pt x="186" y="436"/>
                </a:lnTo>
                <a:lnTo>
                  <a:pt x="253" y="368"/>
                </a:lnTo>
                <a:lnTo>
                  <a:pt x="258" y="365"/>
                </a:lnTo>
                <a:lnTo>
                  <a:pt x="262" y="365"/>
                </a:lnTo>
                <a:lnTo>
                  <a:pt x="267" y="365"/>
                </a:lnTo>
                <a:lnTo>
                  <a:pt x="271" y="368"/>
                </a:lnTo>
                <a:lnTo>
                  <a:pt x="273" y="372"/>
                </a:lnTo>
                <a:lnTo>
                  <a:pt x="274" y="376"/>
                </a:lnTo>
                <a:lnTo>
                  <a:pt x="273" y="381"/>
                </a:lnTo>
                <a:lnTo>
                  <a:pt x="271" y="386"/>
                </a:lnTo>
                <a:close/>
                <a:moveTo>
                  <a:pt x="271" y="522"/>
                </a:moveTo>
                <a:lnTo>
                  <a:pt x="194" y="599"/>
                </a:lnTo>
                <a:lnTo>
                  <a:pt x="190" y="601"/>
                </a:lnTo>
                <a:lnTo>
                  <a:pt x="186" y="602"/>
                </a:lnTo>
                <a:lnTo>
                  <a:pt x="181" y="601"/>
                </a:lnTo>
                <a:lnTo>
                  <a:pt x="178" y="599"/>
                </a:lnTo>
                <a:lnTo>
                  <a:pt x="132" y="553"/>
                </a:lnTo>
                <a:lnTo>
                  <a:pt x="129" y="549"/>
                </a:lnTo>
                <a:lnTo>
                  <a:pt x="128" y="545"/>
                </a:lnTo>
                <a:lnTo>
                  <a:pt x="129" y="540"/>
                </a:lnTo>
                <a:lnTo>
                  <a:pt x="132" y="535"/>
                </a:lnTo>
                <a:lnTo>
                  <a:pt x="136" y="533"/>
                </a:lnTo>
                <a:lnTo>
                  <a:pt x="140" y="532"/>
                </a:lnTo>
                <a:lnTo>
                  <a:pt x="145" y="533"/>
                </a:lnTo>
                <a:lnTo>
                  <a:pt x="149" y="535"/>
                </a:lnTo>
                <a:lnTo>
                  <a:pt x="186" y="572"/>
                </a:lnTo>
                <a:lnTo>
                  <a:pt x="253" y="505"/>
                </a:lnTo>
                <a:lnTo>
                  <a:pt x="258" y="502"/>
                </a:lnTo>
                <a:lnTo>
                  <a:pt x="262" y="501"/>
                </a:lnTo>
                <a:lnTo>
                  <a:pt x="267" y="502"/>
                </a:lnTo>
                <a:lnTo>
                  <a:pt x="271" y="505"/>
                </a:lnTo>
                <a:lnTo>
                  <a:pt x="273" y="509"/>
                </a:lnTo>
                <a:lnTo>
                  <a:pt x="274" y="513"/>
                </a:lnTo>
                <a:lnTo>
                  <a:pt x="273" y="518"/>
                </a:lnTo>
                <a:lnTo>
                  <a:pt x="271" y="522"/>
                </a:lnTo>
                <a:close/>
                <a:moveTo>
                  <a:pt x="550" y="196"/>
                </a:moveTo>
                <a:lnTo>
                  <a:pt x="357" y="3"/>
                </a:lnTo>
                <a:lnTo>
                  <a:pt x="353" y="1"/>
                </a:lnTo>
                <a:lnTo>
                  <a:pt x="349" y="0"/>
                </a:ln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2"/>
                </a:lnTo>
                <a:lnTo>
                  <a:pt x="0" y="711"/>
                </a:lnTo>
                <a:lnTo>
                  <a:pt x="1" y="715"/>
                </a:lnTo>
                <a:lnTo>
                  <a:pt x="4" y="719"/>
                </a:lnTo>
                <a:lnTo>
                  <a:pt x="7" y="721"/>
                </a:lnTo>
                <a:lnTo>
                  <a:pt x="12" y="722"/>
                </a:lnTo>
                <a:lnTo>
                  <a:pt x="542" y="722"/>
                </a:lnTo>
                <a:lnTo>
                  <a:pt x="546" y="721"/>
                </a:lnTo>
                <a:lnTo>
                  <a:pt x="550" y="719"/>
                </a:lnTo>
                <a:lnTo>
                  <a:pt x="552" y="715"/>
                </a:lnTo>
                <a:lnTo>
                  <a:pt x="553" y="711"/>
                </a:lnTo>
                <a:lnTo>
                  <a:pt x="553" y="205"/>
                </a:lnTo>
                <a:lnTo>
                  <a:pt x="552" y="200"/>
                </a:lnTo>
                <a:lnTo>
                  <a:pt x="55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37" name="" descr=""/>
          <p:cNvPicPr/>
          <p:nvPr/>
        </p:nvPicPr>
        <p:blipFill>
          <a:blip r:embed="rId1"/>
          <a:stretch/>
        </p:blipFill>
        <p:spPr>
          <a:xfrm>
            <a:off x="1406160" y="1584000"/>
            <a:ext cx="2984760" cy="4923360"/>
          </a:xfrm>
          <a:prstGeom prst="rect">
            <a:avLst/>
          </a:prstGeom>
          <a:ln>
            <a:noFill/>
          </a:ln>
        </p:spPr>
      </p:pic>
      <p:pic>
        <p:nvPicPr>
          <p:cNvPr id="338" name="" descr=""/>
          <p:cNvPicPr/>
          <p:nvPr/>
        </p:nvPicPr>
        <p:blipFill>
          <a:blip r:embed="rId2"/>
          <a:stretch/>
        </p:blipFill>
        <p:spPr>
          <a:xfrm>
            <a:off x="5544000" y="2337480"/>
            <a:ext cx="5571360" cy="3349440"/>
          </a:xfrm>
          <a:prstGeom prst="rect">
            <a:avLst/>
          </a:prstGeom>
          <a:ln>
            <a:noFill/>
          </a:ln>
        </p:spPr>
      </p:pic>
    </p:spTree>
  </p:cSld>
  <p:transition spd="med">
    <p:wheel spokes="1"/>
  </p:transition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0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1" name="CustomShape 3"/>
          <p:cNvSpPr/>
          <p:nvPr/>
        </p:nvSpPr>
        <p:spPr>
          <a:xfrm rot="10800000">
            <a:off x="10161720" y="20075760"/>
            <a:ext cx="475920" cy="2378520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2" name="CustomShape 4"/>
          <p:cNvSpPr/>
          <p:nvPr/>
        </p:nvSpPr>
        <p:spPr>
          <a:xfrm rot="10800000">
            <a:off x="11445480" y="28622880"/>
            <a:ext cx="475920" cy="380304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3" name="CustomShape 5"/>
          <p:cNvSpPr/>
          <p:nvPr/>
        </p:nvSpPr>
        <p:spPr>
          <a:xfrm rot="10800000">
            <a:off x="12729600" y="23268240"/>
            <a:ext cx="475920" cy="2910600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4" name="CustomShape 6"/>
          <p:cNvSpPr/>
          <p:nvPr/>
        </p:nvSpPr>
        <p:spPr>
          <a:xfrm rot="10800000">
            <a:off x="14013360" y="26052480"/>
            <a:ext cx="475920" cy="3374640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5" name="CustomShape 7"/>
          <p:cNvSpPr/>
          <p:nvPr/>
        </p:nvSpPr>
        <p:spPr>
          <a:xfrm>
            <a:off x="6995520" y="5281560"/>
            <a:ext cx="92880" cy="92880"/>
          </a:xfrm>
          <a:custGeom>
            <a:avLst/>
            <a:gdLst/>
            <a:ahLst/>
            <a:rect l="l" t="t" r="r" b="b"/>
            <a:pathLst>
              <a:path w="240" h="240">
                <a:moveTo>
                  <a:pt x="121" y="240"/>
                </a:moveTo>
                <a:lnTo>
                  <a:pt x="133" y="239"/>
                </a:lnTo>
                <a:lnTo>
                  <a:pt x="144" y="237"/>
                </a:lnTo>
                <a:lnTo>
                  <a:pt x="156" y="235"/>
                </a:lnTo>
                <a:lnTo>
                  <a:pt x="167" y="230"/>
                </a:lnTo>
                <a:lnTo>
                  <a:pt x="177" y="226"/>
                </a:lnTo>
                <a:lnTo>
                  <a:pt x="188" y="219"/>
                </a:lnTo>
                <a:lnTo>
                  <a:pt x="197" y="212"/>
                </a:lnTo>
                <a:lnTo>
                  <a:pt x="206" y="204"/>
                </a:lnTo>
                <a:lnTo>
                  <a:pt x="213" y="196"/>
                </a:lnTo>
                <a:lnTo>
                  <a:pt x="220" y="187"/>
                </a:lnTo>
                <a:lnTo>
                  <a:pt x="226" y="177"/>
                </a:lnTo>
                <a:lnTo>
                  <a:pt x="231" y="167"/>
                </a:lnTo>
                <a:lnTo>
                  <a:pt x="235" y="155"/>
                </a:lnTo>
                <a:lnTo>
                  <a:pt x="238" y="144"/>
                </a:lnTo>
                <a:lnTo>
                  <a:pt x="240" y="132"/>
                </a:lnTo>
                <a:lnTo>
                  <a:pt x="240" y="119"/>
                </a:lnTo>
                <a:lnTo>
                  <a:pt x="240" y="108"/>
                </a:lnTo>
                <a:lnTo>
                  <a:pt x="238" y="95"/>
                </a:lnTo>
                <a:lnTo>
                  <a:pt x="235" y="83"/>
                </a:lnTo>
                <a:lnTo>
                  <a:pt x="231" y="73"/>
                </a:lnTo>
                <a:lnTo>
                  <a:pt x="226" y="63"/>
                </a:lnTo>
                <a:lnTo>
                  <a:pt x="220" y="52"/>
                </a:lnTo>
                <a:lnTo>
                  <a:pt x="213" y="43"/>
                </a:lnTo>
                <a:lnTo>
                  <a:pt x="206" y="34"/>
                </a:lnTo>
                <a:lnTo>
                  <a:pt x="197" y="27"/>
                </a:lnTo>
                <a:lnTo>
                  <a:pt x="188" y="20"/>
                </a:lnTo>
                <a:lnTo>
                  <a:pt x="177" y="14"/>
                </a:lnTo>
                <a:lnTo>
                  <a:pt x="167" y="9"/>
                </a:lnTo>
                <a:lnTo>
                  <a:pt x="156" y="5"/>
                </a:lnTo>
                <a:lnTo>
                  <a:pt x="144" y="2"/>
                </a:lnTo>
                <a:lnTo>
                  <a:pt x="133" y="0"/>
                </a:lnTo>
                <a:lnTo>
                  <a:pt x="121" y="0"/>
                </a:lnTo>
                <a:lnTo>
                  <a:pt x="108" y="0"/>
                </a:lnTo>
                <a:lnTo>
                  <a:pt x="97" y="2"/>
                </a:lnTo>
                <a:lnTo>
                  <a:pt x="85" y="5"/>
                </a:lnTo>
                <a:lnTo>
                  <a:pt x="73" y="9"/>
                </a:lnTo>
                <a:lnTo>
                  <a:pt x="63" y="14"/>
                </a:lnTo>
                <a:lnTo>
                  <a:pt x="53" y="20"/>
                </a:lnTo>
                <a:lnTo>
                  <a:pt x="44" y="27"/>
                </a:lnTo>
                <a:lnTo>
                  <a:pt x="35" y="34"/>
                </a:lnTo>
                <a:lnTo>
                  <a:pt x="27" y="43"/>
                </a:lnTo>
                <a:lnTo>
                  <a:pt x="21" y="52"/>
                </a:lnTo>
                <a:lnTo>
                  <a:pt x="14" y="63"/>
                </a:lnTo>
                <a:lnTo>
                  <a:pt x="9" y="73"/>
                </a:lnTo>
                <a:lnTo>
                  <a:pt x="5" y="83"/>
                </a:lnTo>
                <a:lnTo>
                  <a:pt x="3" y="95"/>
                </a:lnTo>
                <a:lnTo>
                  <a:pt x="0" y="108"/>
                </a:lnTo>
                <a:lnTo>
                  <a:pt x="0" y="119"/>
                </a:lnTo>
                <a:lnTo>
                  <a:pt x="0" y="132"/>
                </a:lnTo>
                <a:lnTo>
                  <a:pt x="3" y="144"/>
                </a:lnTo>
                <a:lnTo>
                  <a:pt x="5" y="155"/>
                </a:lnTo>
                <a:lnTo>
                  <a:pt x="9" y="167"/>
                </a:lnTo>
                <a:lnTo>
                  <a:pt x="14" y="177"/>
                </a:lnTo>
                <a:lnTo>
                  <a:pt x="21" y="187"/>
                </a:lnTo>
                <a:lnTo>
                  <a:pt x="27" y="196"/>
                </a:lnTo>
                <a:lnTo>
                  <a:pt x="35" y="204"/>
                </a:lnTo>
                <a:lnTo>
                  <a:pt x="44" y="212"/>
                </a:lnTo>
                <a:lnTo>
                  <a:pt x="53" y="219"/>
                </a:lnTo>
                <a:lnTo>
                  <a:pt x="63" y="226"/>
                </a:lnTo>
                <a:lnTo>
                  <a:pt x="73" y="230"/>
                </a:lnTo>
                <a:lnTo>
                  <a:pt x="85" y="235"/>
                </a:lnTo>
                <a:lnTo>
                  <a:pt x="97" y="237"/>
                </a:lnTo>
                <a:lnTo>
                  <a:pt x="108" y="239"/>
                </a:lnTo>
                <a:lnTo>
                  <a:pt x="121" y="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6" name="CustomShape 8"/>
          <p:cNvSpPr/>
          <p:nvPr/>
        </p:nvSpPr>
        <p:spPr>
          <a:xfrm>
            <a:off x="7110000" y="5462280"/>
            <a:ext cx="45000" cy="102240"/>
          </a:xfrm>
          <a:custGeom>
            <a:avLst/>
            <a:gdLst/>
            <a:ahLst/>
            <a:rect l="l" t="t" r="r" b="b"/>
            <a:pathLst>
              <a:path w="120" h="264">
                <a:moveTo>
                  <a:pt x="72" y="24"/>
                </a:moveTo>
                <a:lnTo>
                  <a:pt x="72" y="0"/>
                </a:lnTo>
                <a:lnTo>
                  <a:pt x="48" y="0"/>
                </a:lnTo>
                <a:lnTo>
                  <a:pt x="48" y="24"/>
                </a:lnTo>
                <a:lnTo>
                  <a:pt x="0" y="24"/>
                </a:lnTo>
                <a:lnTo>
                  <a:pt x="0" y="264"/>
                </a:lnTo>
                <a:lnTo>
                  <a:pt x="120" y="264"/>
                </a:lnTo>
                <a:lnTo>
                  <a:pt x="120" y="24"/>
                </a:lnTo>
                <a:lnTo>
                  <a:pt x="72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7" name="CustomShape 9"/>
          <p:cNvSpPr/>
          <p:nvPr/>
        </p:nvSpPr>
        <p:spPr>
          <a:xfrm>
            <a:off x="9483480" y="5279760"/>
            <a:ext cx="284760" cy="284760"/>
          </a:xfrm>
          <a:custGeom>
            <a:avLst/>
            <a:gdLst/>
            <a:ahLst/>
            <a:rect l="l" t="t" r="r" b="b"/>
            <a:pathLst>
              <a:path w="903" h="904">
                <a:moveTo>
                  <a:pt x="558" y="632"/>
                </a:moveTo>
                <a:lnTo>
                  <a:pt x="549" y="632"/>
                </a:lnTo>
                <a:lnTo>
                  <a:pt x="542" y="631"/>
                </a:lnTo>
                <a:lnTo>
                  <a:pt x="535" y="629"/>
                </a:lnTo>
                <a:lnTo>
                  <a:pt x="528" y="627"/>
                </a:lnTo>
                <a:lnTo>
                  <a:pt x="521" y="624"/>
                </a:lnTo>
                <a:lnTo>
                  <a:pt x="515" y="619"/>
                </a:lnTo>
                <a:lnTo>
                  <a:pt x="510" y="615"/>
                </a:lnTo>
                <a:lnTo>
                  <a:pt x="504" y="610"/>
                </a:lnTo>
                <a:lnTo>
                  <a:pt x="499" y="604"/>
                </a:lnTo>
                <a:lnTo>
                  <a:pt x="495" y="599"/>
                </a:lnTo>
                <a:lnTo>
                  <a:pt x="491" y="593"/>
                </a:lnTo>
                <a:lnTo>
                  <a:pt x="488" y="586"/>
                </a:lnTo>
                <a:lnTo>
                  <a:pt x="486" y="580"/>
                </a:lnTo>
                <a:lnTo>
                  <a:pt x="484" y="572"/>
                </a:lnTo>
                <a:lnTo>
                  <a:pt x="483" y="565"/>
                </a:lnTo>
                <a:lnTo>
                  <a:pt x="482" y="557"/>
                </a:lnTo>
                <a:lnTo>
                  <a:pt x="483" y="550"/>
                </a:lnTo>
                <a:lnTo>
                  <a:pt x="484" y="542"/>
                </a:lnTo>
                <a:lnTo>
                  <a:pt x="486" y="535"/>
                </a:lnTo>
                <a:lnTo>
                  <a:pt x="488" y="528"/>
                </a:lnTo>
                <a:lnTo>
                  <a:pt x="491" y="521"/>
                </a:lnTo>
                <a:lnTo>
                  <a:pt x="495" y="515"/>
                </a:lnTo>
                <a:lnTo>
                  <a:pt x="499" y="509"/>
                </a:lnTo>
                <a:lnTo>
                  <a:pt x="504" y="504"/>
                </a:lnTo>
                <a:lnTo>
                  <a:pt x="510" y="499"/>
                </a:lnTo>
                <a:lnTo>
                  <a:pt x="515" y="495"/>
                </a:lnTo>
                <a:lnTo>
                  <a:pt x="521" y="491"/>
                </a:lnTo>
                <a:lnTo>
                  <a:pt x="528" y="487"/>
                </a:lnTo>
                <a:lnTo>
                  <a:pt x="535" y="485"/>
                </a:lnTo>
                <a:lnTo>
                  <a:pt x="542" y="483"/>
                </a:lnTo>
                <a:lnTo>
                  <a:pt x="549" y="482"/>
                </a:lnTo>
                <a:lnTo>
                  <a:pt x="558" y="482"/>
                </a:lnTo>
                <a:lnTo>
                  <a:pt x="565" y="482"/>
                </a:lnTo>
                <a:lnTo>
                  <a:pt x="573" y="483"/>
                </a:lnTo>
                <a:lnTo>
                  <a:pt x="579" y="485"/>
                </a:lnTo>
                <a:lnTo>
                  <a:pt x="587" y="487"/>
                </a:lnTo>
                <a:lnTo>
                  <a:pt x="593" y="491"/>
                </a:lnTo>
                <a:lnTo>
                  <a:pt x="600" y="495"/>
                </a:lnTo>
                <a:lnTo>
                  <a:pt x="605" y="499"/>
                </a:lnTo>
                <a:lnTo>
                  <a:pt x="610" y="504"/>
                </a:lnTo>
                <a:lnTo>
                  <a:pt x="616" y="509"/>
                </a:lnTo>
                <a:lnTo>
                  <a:pt x="620" y="515"/>
                </a:lnTo>
                <a:lnTo>
                  <a:pt x="623" y="521"/>
                </a:lnTo>
                <a:lnTo>
                  <a:pt x="626" y="528"/>
                </a:lnTo>
                <a:lnTo>
                  <a:pt x="630" y="535"/>
                </a:lnTo>
                <a:lnTo>
                  <a:pt x="631" y="542"/>
                </a:lnTo>
                <a:lnTo>
                  <a:pt x="632" y="550"/>
                </a:lnTo>
                <a:lnTo>
                  <a:pt x="633" y="557"/>
                </a:lnTo>
                <a:lnTo>
                  <a:pt x="632" y="565"/>
                </a:lnTo>
                <a:lnTo>
                  <a:pt x="631" y="572"/>
                </a:lnTo>
                <a:lnTo>
                  <a:pt x="630" y="580"/>
                </a:lnTo>
                <a:lnTo>
                  <a:pt x="626" y="586"/>
                </a:lnTo>
                <a:lnTo>
                  <a:pt x="623" y="593"/>
                </a:lnTo>
                <a:lnTo>
                  <a:pt x="620" y="599"/>
                </a:lnTo>
                <a:lnTo>
                  <a:pt x="616" y="604"/>
                </a:lnTo>
                <a:lnTo>
                  <a:pt x="610" y="610"/>
                </a:lnTo>
                <a:lnTo>
                  <a:pt x="605" y="615"/>
                </a:lnTo>
                <a:lnTo>
                  <a:pt x="600" y="619"/>
                </a:lnTo>
                <a:lnTo>
                  <a:pt x="593" y="624"/>
                </a:lnTo>
                <a:lnTo>
                  <a:pt x="587" y="627"/>
                </a:lnTo>
                <a:lnTo>
                  <a:pt x="579" y="629"/>
                </a:lnTo>
                <a:lnTo>
                  <a:pt x="573" y="631"/>
                </a:lnTo>
                <a:lnTo>
                  <a:pt x="565" y="632"/>
                </a:lnTo>
                <a:lnTo>
                  <a:pt x="558" y="632"/>
                </a:lnTo>
                <a:lnTo>
                  <a:pt x="558" y="632"/>
                </a:lnTo>
                <a:close/>
                <a:moveTo>
                  <a:pt x="312" y="613"/>
                </a:moveTo>
                <a:lnTo>
                  <a:pt x="310" y="615"/>
                </a:lnTo>
                <a:lnTo>
                  <a:pt x="307" y="616"/>
                </a:lnTo>
                <a:lnTo>
                  <a:pt x="305" y="617"/>
                </a:lnTo>
                <a:lnTo>
                  <a:pt x="301" y="617"/>
                </a:lnTo>
                <a:lnTo>
                  <a:pt x="298" y="617"/>
                </a:lnTo>
                <a:lnTo>
                  <a:pt x="296" y="616"/>
                </a:lnTo>
                <a:lnTo>
                  <a:pt x="293" y="615"/>
                </a:lnTo>
                <a:lnTo>
                  <a:pt x="291" y="613"/>
                </a:lnTo>
                <a:lnTo>
                  <a:pt x="289" y="611"/>
                </a:lnTo>
                <a:lnTo>
                  <a:pt x="288" y="608"/>
                </a:lnTo>
                <a:lnTo>
                  <a:pt x="286" y="605"/>
                </a:lnTo>
                <a:lnTo>
                  <a:pt x="286" y="602"/>
                </a:lnTo>
                <a:lnTo>
                  <a:pt x="286" y="599"/>
                </a:lnTo>
                <a:lnTo>
                  <a:pt x="288" y="597"/>
                </a:lnTo>
                <a:lnTo>
                  <a:pt x="289" y="594"/>
                </a:lnTo>
                <a:lnTo>
                  <a:pt x="291" y="591"/>
                </a:lnTo>
                <a:lnTo>
                  <a:pt x="592" y="290"/>
                </a:lnTo>
                <a:lnTo>
                  <a:pt x="594" y="289"/>
                </a:lnTo>
                <a:lnTo>
                  <a:pt x="596" y="287"/>
                </a:lnTo>
                <a:lnTo>
                  <a:pt x="600" y="286"/>
                </a:lnTo>
                <a:lnTo>
                  <a:pt x="603" y="286"/>
                </a:lnTo>
                <a:lnTo>
                  <a:pt x="605" y="286"/>
                </a:lnTo>
                <a:lnTo>
                  <a:pt x="608" y="287"/>
                </a:lnTo>
                <a:lnTo>
                  <a:pt x="610" y="289"/>
                </a:lnTo>
                <a:lnTo>
                  <a:pt x="614" y="290"/>
                </a:lnTo>
                <a:lnTo>
                  <a:pt x="615" y="293"/>
                </a:lnTo>
                <a:lnTo>
                  <a:pt x="617" y="295"/>
                </a:lnTo>
                <a:lnTo>
                  <a:pt x="617" y="299"/>
                </a:lnTo>
                <a:lnTo>
                  <a:pt x="618" y="301"/>
                </a:lnTo>
                <a:lnTo>
                  <a:pt x="617" y="304"/>
                </a:lnTo>
                <a:lnTo>
                  <a:pt x="617" y="307"/>
                </a:lnTo>
                <a:lnTo>
                  <a:pt x="615" y="309"/>
                </a:lnTo>
                <a:lnTo>
                  <a:pt x="614" y="312"/>
                </a:lnTo>
                <a:lnTo>
                  <a:pt x="312" y="613"/>
                </a:lnTo>
                <a:close/>
                <a:moveTo>
                  <a:pt x="271" y="346"/>
                </a:moveTo>
                <a:lnTo>
                  <a:pt x="271" y="338"/>
                </a:lnTo>
                <a:lnTo>
                  <a:pt x="273" y="331"/>
                </a:lnTo>
                <a:lnTo>
                  <a:pt x="275" y="324"/>
                </a:lnTo>
                <a:lnTo>
                  <a:pt x="277" y="317"/>
                </a:lnTo>
                <a:lnTo>
                  <a:pt x="280" y="310"/>
                </a:lnTo>
                <a:lnTo>
                  <a:pt x="284" y="304"/>
                </a:lnTo>
                <a:lnTo>
                  <a:pt x="289" y="299"/>
                </a:lnTo>
                <a:lnTo>
                  <a:pt x="293" y="293"/>
                </a:lnTo>
                <a:lnTo>
                  <a:pt x="298" y="288"/>
                </a:lnTo>
                <a:lnTo>
                  <a:pt x="305" y="284"/>
                </a:lnTo>
                <a:lnTo>
                  <a:pt x="311" y="280"/>
                </a:lnTo>
                <a:lnTo>
                  <a:pt x="318" y="277"/>
                </a:lnTo>
                <a:lnTo>
                  <a:pt x="324" y="274"/>
                </a:lnTo>
                <a:lnTo>
                  <a:pt x="331" y="273"/>
                </a:lnTo>
                <a:lnTo>
                  <a:pt x="339" y="272"/>
                </a:lnTo>
                <a:lnTo>
                  <a:pt x="347" y="271"/>
                </a:lnTo>
                <a:lnTo>
                  <a:pt x="354" y="272"/>
                </a:lnTo>
                <a:lnTo>
                  <a:pt x="362" y="273"/>
                </a:lnTo>
                <a:lnTo>
                  <a:pt x="369" y="274"/>
                </a:lnTo>
                <a:lnTo>
                  <a:pt x="375" y="277"/>
                </a:lnTo>
                <a:lnTo>
                  <a:pt x="382" y="280"/>
                </a:lnTo>
                <a:lnTo>
                  <a:pt x="388" y="284"/>
                </a:lnTo>
                <a:lnTo>
                  <a:pt x="395" y="288"/>
                </a:lnTo>
                <a:lnTo>
                  <a:pt x="400" y="293"/>
                </a:lnTo>
                <a:lnTo>
                  <a:pt x="404" y="299"/>
                </a:lnTo>
                <a:lnTo>
                  <a:pt x="409" y="304"/>
                </a:lnTo>
                <a:lnTo>
                  <a:pt x="413" y="310"/>
                </a:lnTo>
                <a:lnTo>
                  <a:pt x="416" y="317"/>
                </a:lnTo>
                <a:lnTo>
                  <a:pt x="418" y="324"/>
                </a:lnTo>
                <a:lnTo>
                  <a:pt x="421" y="331"/>
                </a:lnTo>
                <a:lnTo>
                  <a:pt x="422" y="338"/>
                </a:lnTo>
                <a:lnTo>
                  <a:pt x="422" y="346"/>
                </a:lnTo>
                <a:lnTo>
                  <a:pt x="422" y="354"/>
                </a:lnTo>
                <a:lnTo>
                  <a:pt x="421" y="362"/>
                </a:lnTo>
                <a:lnTo>
                  <a:pt x="418" y="368"/>
                </a:lnTo>
                <a:lnTo>
                  <a:pt x="416" y="376"/>
                </a:lnTo>
                <a:lnTo>
                  <a:pt x="413" y="382"/>
                </a:lnTo>
                <a:lnTo>
                  <a:pt x="409" y="389"/>
                </a:lnTo>
                <a:lnTo>
                  <a:pt x="404" y="394"/>
                </a:lnTo>
                <a:lnTo>
                  <a:pt x="400" y="399"/>
                </a:lnTo>
                <a:lnTo>
                  <a:pt x="395" y="405"/>
                </a:lnTo>
                <a:lnTo>
                  <a:pt x="388" y="409"/>
                </a:lnTo>
                <a:lnTo>
                  <a:pt x="382" y="412"/>
                </a:lnTo>
                <a:lnTo>
                  <a:pt x="375" y="416"/>
                </a:lnTo>
                <a:lnTo>
                  <a:pt x="369" y="418"/>
                </a:lnTo>
                <a:lnTo>
                  <a:pt x="362" y="420"/>
                </a:lnTo>
                <a:lnTo>
                  <a:pt x="354" y="421"/>
                </a:lnTo>
                <a:lnTo>
                  <a:pt x="347" y="422"/>
                </a:lnTo>
                <a:lnTo>
                  <a:pt x="339" y="421"/>
                </a:lnTo>
                <a:lnTo>
                  <a:pt x="331" y="420"/>
                </a:lnTo>
                <a:lnTo>
                  <a:pt x="324" y="418"/>
                </a:lnTo>
                <a:lnTo>
                  <a:pt x="318" y="416"/>
                </a:lnTo>
                <a:lnTo>
                  <a:pt x="311" y="412"/>
                </a:lnTo>
                <a:lnTo>
                  <a:pt x="305" y="409"/>
                </a:lnTo>
                <a:lnTo>
                  <a:pt x="298" y="405"/>
                </a:lnTo>
                <a:lnTo>
                  <a:pt x="293" y="399"/>
                </a:lnTo>
                <a:lnTo>
                  <a:pt x="289" y="394"/>
                </a:lnTo>
                <a:lnTo>
                  <a:pt x="284" y="389"/>
                </a:lnTo>
                <a:lnTo>
                  <a:pt x="280" y="382"/>
                </a:lnTo>
                <a:lnTo>
                  <a:pt x="277" y="376"/>
                </a:lnTo>
                <a:lnTo>
                  <a:pt x="275" y="368"/>
                </a:lnTo>
                <a:lnTo>
                  <a:pt x="273" y="362"/>
                </a:lnTo>
                <a:lnTo>
                  <a:pt x="271" y="354"/>
                </a:lnTo>
                <a:lnTo>
                  <a:pt x="271" y="346"/>
                </a:lnTo>
                <a:lnTo>
                  <a:pt x="271" y="346"/>
                </a:lnTo>
                <a:close/>
                <a:moveTo>
                  <a:pt x="903" y="452"/>
                </a:moveTo>
                <a:lnTo>
                  <a:pt x="903" y="439"/>
                </a:lnTo>
                <a:lnTo>
                  <a:pt x="900" y="426"/>
                </a:lnTo>
                <a:lnTo>
                  <a:pt x="896" y="416"/>
                </a:lnTo>
                <a:lnTo>
                  <a:pt x="890" y="405"/>
                </a:lnTo>
                <a:lnTo>
                  <a:pt x="883" y="394"/>
                </a:lnTo>
                <a:lnTo>
                  <a:pt x="875" y="386"/>
                </a:lnTo>
                <a:lnTo>
                  <a:pt x="866" y="378"/>
                </a:lnTo>
                <a:lnTo>
                  <a:pt x="855" y="372"/>
                </a:lnTo>
                <a:lnTo>
                  <a:pt x="862" y="362"/>
                </a:lnTo>
                <a:lnTo>
                  <a:pt x="868" y="351"/>
                </a:lnTo>
                <a:lnTo>
                  <a:pt x="872" y="339"/>
                </a:lnTo>
                <a:lnTo>
                  <a:pt x="875" y="328"/>
                </a:lnTo>
                <a:lnTo>
                  <a:pt x="876" y="316"/>
                </a:lnTo>
                <a:lnTo>
                  <a:pt x="875" y="303"/>
                </a:lnTo>
                <a:lnTo>
                  <a:pt x="873" y="291"/>
                </a:lnTo>
                <a:lnTo>
                  <a:pt x="869" y="279"/>
                </a:lnTo>
                <a:lnTo>
                  <a:pt x="863" y="268"/>
                </a:lnTo>
                <a:lnTo>
                  <a:pt x="857" y="258"/>
                </a:lnTo>
                <a:lnTo>
                  <a:pt x="848" y="248"/>
                </a:lnTo>
                <a:lnTo>
                  <a:pt x="839" y="241"/>
                </a:lnTo>
                <a:lnTo>
                  <a:pt x="829" y="234"/>
                </a:lnTo>
                <a:lnTo>
                  <a:pt x="817" y="229"/>
                </a:lnTo>
                <a:lnTo>
                  <a:pt x="807" y="225"/>
                </a:lnTo>
                <a:lnTo>
                  <a:pt x="794" y="224"/>
                </a:lnTo>
                <a:lnTo>
                  <a:pt x="797" y="211"/>
                </a:lnTo>
                <a:lnTo>
                  <a:pt x="798" y="199"/>
                </a:lnTo>
                <a:lnTo>
                  <a:pt x="797" y="187"/>
                </a:lnTo>
                <a:lnTo>
                  <a:pt x="795" y="175"/>
                </a:lnTo>
                <a:lnTo>
                  <a:pt x="792" y="163"/>
                </a:lnTo>
                <a:lnTo>
                  <a:pt x="786" y="153"/>
                </a:lnTo>
                <a:lnTo>
                  <a:pt x="780" y="142"/>
                </a:lnTo>
                <a:lnTo>
                  <a:pt x="771" y="132"/>
                </a:lnTo>
                <a:lnTo>
                  <a:pt x="765" y="126"/>
                </a:lnTo>
                <a:lnTo>
                  <a:pt x="757" y="121"/>
                </a:lnTo>
                <a:lnTo>
                  <a:pt x="750" y="116"/>
                </a:lnTo>
                <a:lnTo>
                  <a:pt x="742" y="113"/>
                </a:lnTo>
                <a:lnTo>
                  <a:pt x="734" y="110"/>
                </a:lnTo>
                <a:lnTo>
                  <a:pt x="725" y="108"/>
                </a:lnTo>
                <a:lnTo>
                  <a:pt x="717" y="107"/>
                </a:lnTo>
                <a:lnTo>
                  <a:pt x="707" y="106"/>
                </a:lnTo>
                <a:lnTo>
                  <a:pt x="694" y="107"/>
                </a:lnTo>
                <a:lnTo>
                  <a:pt x="680" y="110"/>
                </a:lnTo>
                <a:lnTo>
                  <a:pt x="678" y="98"/>
                </a:lnTo>
                <a:lnTo>
                  <a:pt x="675" y="86"/>
                </a:lnTo>
                <a:lnTo>
                  <a:pt x="669" y="74"/>
                </a:lnTo>
                <a:lnTo>
                  <a:pt x="663" y="65"/>
                </a:lnTo>
                <a:lnTo>
                  <a:pt x="655" y="55"/>
                </a:lnTo>
                <a:lnTo>
                  <a:pt x="647" y="48"/>
                </a:lnTo>
                <a:lnTo>
                  <a:pt x="636" y="40"/>
                </a:lnTo>
                <a:lnTo>
                  <a:pt x="624" y="35"/>
                </a:lnTo>
                <a:lnTo>
                  <a:pt x="612" y="30"/>
                </a:lnTo>
                <a:lnTo>
                  <a:pt x="601" y="28"/>
                </a:lnTo>
                <a:lnTo>
                  <a:pt x="588" y="27"/>
                </a:lnTo>
                <a:lnTo>
                  <a:pt x="576" y="28"/>
                </a:lnTo>
                <a:lnTo>
                  <a:pt x="564" y="32"/>
                </a:lnTo>
                <a:lnTo>
                  <a:pt x="552" y="36"/>
                </a:lnTo>
                <a:lnTo>
                  <a:pt x="542" y="41"/>
                </a:lnTo>
                <a:lnTo>
                  <a:pt x="532" y="49"/>
                </a:lnTo>
                <a:lnTo>
                  <a:pt x="526" y="38"/>
                </a:lnTo>
                <a:lnTo>
                  <a:pt x="518" y="28"/>
                </a:lnTo>
                <a:lnTo>
                  <a:pt x="510" y="20"/>
                </a:lnTo>
                <a:lnTo>
                  <a:pt x="499" y="13"/>
                </a:lnTo>
                <a:lnTo>
                  <a:pt x="488" y="8"/>
                </a:lnTo>
                <a:lnTo>
                  <a:pt x="476" y="4"/>
                </a:lnTo>
                <a:lnTo>
                  <a:pt x="464" y="0"/>
                </a:lnTo>
                <a:lnTo>
                  <a:pt x="452" y="0"/>
                </a:lnTo>
                <a:lnTo>
                  <a:pt x="439" y="0"/>
                </a:lnTo>
                <a:lnTo>
                  <a:pt x="427" y="4"/>
                </a:lnTo>
                <a:lnTo>
                  <a:pt x="415" y="8"/>
                </a:lnTo>
                <a:lnTo>
                  <a:pt x="404" y="13"/>
                </a:lnTo>
                <a:lnTo>
                  <a:pt x="395" y="20"/>
                </a:lnTo>
                <a:lnTo>
                  <a:pt x="386" y="28"/>
                </a:lnTo>
                <a:lnTo>
                  <a:pt x="379" y="38"/>
                </a:lnTo>
                <a:lnTo>
                  <a:pt x="371" y="49"/>
                </a:lnTo>
                <a:lnTo>
                  <a:pt x="362" y="41"/>
                </a:lnTo>
                <a:lnTo>
                  <a:pt x="351" y="36"/>
                </a:lnTo>
                <a:lnTo>
                  <a:pt x="340" y="32"/>
                </a:lnTo>
                <a:lnTo>
                  <a:pt x="327" y="28"/>
                </a:lnTo>
                <a:lnTo>
                  <a:pt x="315" y="27"/>
                </a:lnTo>
                <a:lnTo>
                  <a:pt x="304" y="28"/>
                </a:lnTo>
                <a:lnTo>
                  <a:pt x="291" y="30"/>
                </a:lnTo>
                <a:lnTo>
                  <a:pt x="279" y="35"/>
                </a:lnTo>
                <a:lnTo>
                  <a:pt x="268" y="40"/>
                </a:lnTo>
                <a:lnTo>
                  <a:pt x="257" y="47"/>
                </a:lnTo>
                <a:lnTo>
                  <a:pt x="249" y="55"/>
                </a:lnTo>
                <a:lnTo>
                  <a:pt x="240" y="65"/>
                </a:lnTo>
                <a:lnTo>
                  <a:pt x="234" y="74"/>
                </a:lnTo>
                <a:lnTo>
                  <a:pt x="229" y="86"/>
                </a:lnTo>
                <a:lnTo>
                  <a:pt x="225" y="98"/>
                </a:lnTo>
                <a:lnTo>
                  <a:pt x="223" y="110"/>
                </a:lnTo>
                <a:lnTo>
                  <a:pt x="210" y="107"/>
                </a:lnTo>
                <a:lnTo>
                  <a:pt x="196" y="106"/>
                </a:lnTo>
                <a:lnTo>
                  <a:pt x="188" y="107"/>
                </a:lnTo>
                <a:lnTo>
                  <a:pt x="179" y="108"/>
                </a:lnTo>
                <a:lnTo>
                  <a:pt x="171" y="110"/>
                </a:lnTo>
                <a:lnTo>
                  <a:pt x="162" y="113"/>
                </a:lnTo>
                <a:lnTo>
                  <a:pt x="155" y="116"/>
                </a:lnTo>
                <a:lnTo>
                  <a:pt x="146" y="121"/>
                </a:lnTo>
                <a:lnTo>
                  <a:pt x="140" y="126"/>
                </a:lnTo>
                <a:lnTo>
                  <a:pt x="133" y="132"/>
                </a:lnTo>
                <a:lnTo>
                  <a:pt x="125" y="142"/>
                </a:lnTo>
                <a:lnTo>
                  <a:pt x="117" y="153"/>
                </a:lnTo>
                <a:lnTo>
                  <a:pt x="113" y="163"/>
                </a:lnTo>
                <a:lnTo>
                  <a:pt x="108" y="175"/>
                </a:lnTo>
                <a:lnTo>
                  <a:pt x="106" y="187"/>
                </a:lnTo>
                <a:lnTo>
                  <a:pt x="106" y="199"/>
                </a:lnTo>
                <a:lnTo>
                  <a:pt x="107" y="211"/>
                </a:lnTo>
                <a:lnTo>
                  <a:pt x="109" y="224"/>
                </a:lnTo>
                <a:lnTo>
                  <a:pt x="98" y="225"/>
                </a:lnTo>
                <a:lnTo>
                  <a:pt x="86" y="229"/>
                </a:lnTo>
                <a:lnTo>
                  <a:pt x="75" y="234"/>
                </a:lnTo>
                <a:lnTo>
                  <a:pt x="64" y="241"/>
                </a:lnTo>
                <a:lnTo>
                  <a:pt x="56" y="248"/>
                </a:lnTo>
                <a:lnTo>
                  <a:pt x="47" y="258"/>
                </a:lnTo>
                <a:lnTo>
                  <a:pt x="40" y="268"/>
                </a:lnTo>
                <a:lnTo>
                  <a:pt x="34" y="279"/>
                </a:lnTo>
                <a:lnTo>
                  <a:pt x="30" y="291"/>
                </a:lnTo>
                <a:lnTo>
                  <a:pt x="28" y="303"/>
                </a:lnTo>
                <a:lnTo>
                  <a:pt x="28" y="316"/>
                </a:lnTo>
                <a:lnTo>
                  <a:pt x="29" y="328"/>
                </a:lnTo>
                <a:lnTo>
                  <a:pt x="31" y="339"/>
                </a:lnTo>
                <a:lnTo>
                  <a:pt x="35" y="351"/>
                </a:lnTo>
                <a:lnTo>
                  <a:pt x="42" y="362"/>
                </a:lnTo>
                <a:lnTo>
                  <a:pt x="48" y="372"/>
                </a:lnTo>
                <a:lnTo>
                  <a:pt x="39" y="378"/>
                </a:lnTo>
                <a:lnTo>
                  <a:pt x="29" y="386"/>
                </a:lnTo>
                <a:lnTo>
                  <a:pt x="20" y="394"/>
                </a:lnTo>
                <a:lnTo>
                  <a:pt x="14" y="405"/>
                </a:lnTo>
                <a:lnTo>
                  <a:pt x="8" y="416"/>
                </a:lnTo>
                <a:lnTo>
                  <a:pt x="3" y="427"/>
                </a:lnTo>
                <a:lnTo>
                  <a:pt x="1" y="439"/>
                </a:lnTo>
                <a:lnTo>
                  <a:pt x="0" y="452"/>
                </a:lnTo>
                <a:lnTo>
                  <a:pt x="1" y="464"/>
                </a:lnTo>
                <a:lnTo>
                  <a:pt x="3" y="477"/>
                </a:lnTo>
                <a:lnTo>
                  <a:pt x="8" y="488"/>
                </a:lnTo>
                <a:lnTo>
                  <a:pt x="14" y="499"/>
                </a:lnTo>
                <a:lnTo>
                  <a:pt x="20" y="509"/>
                </a:lnTo>
                <a:lnTo>
                  <a:pt x="29" y="517"/>
                </a:lnTo>
                <a:lnTo>
                  <a:pt x="38" y="525"/>
                </a:lnTo>
                <a:lnTo>
                  <a:pt x="48" y="531"/>
                </a:lnTo>
                <a:lnTo>
                  <a:pt x="41" y="542"/>
                </a:lnTo>
                <a:lnTo>
                  <a:pt x="35" y="553"/>
                </a:lnTo>
                <a:lnTo>
                  <a:pt x="31" y="564"/>
                </a:lnTo>
                <a:lnTo>
                  <a:pt x="29" y="575"/>
                </a:lnTo>
                <a:lnTo>
                  <a:pt x="28" y="588"/>
                </a:lnTo>
                <a:lnTo>
                  <a:pt x="28" y="600"/>
                </a:lnTo>
                <a:lnTo>
                  <a:pt x="30" y="613"/>
                </a:lnTo>
                <a:lnTo>
                  <a:pt x="34" y="625"/>
                </a:lnTo>
                <a:lnTo>
                  <a:pt x="40" y="635"/>
                </a:lnTo>
                <a:lnTo>
                  <a:pt x="47" y="646"/>
                </a:lnTo>
                <a:lnTo>
                  <a:pt x="56" y="655"/>
                </a:lnTo>
                <a:lnTo>
                  <a:pt x="64" y="663"/>
                </a:lnTo>
                <a:lnTo>
                  <a:pt x="75" y="670"/>
                </a:lnTo>
                <a:lnTo>
                  <a:pt x="86" y="674"/>
                </a:lnTo>
                <a:lnTo>
                  <a:pt x="98" y="678"/>
                </a:lnTo>
                <a:lnTo>
                  <a:pt x="109" y="681"/>
                </a:lnTo>
                <a:lnTo>
                  <a:pt x="107" y="692"/>
                </a:lnTo>
                <a:lnTo>
                  <a:pt x="106" y="704"/>
                </a:lnTo>
                <a:lnTo>
                  <a:pt x="106" y="716"/>
                </a:lnTo>
                <a:lnTo>
                  <a:pt x="108" y="729"/>
                </a:lnTo>
                <a:lnTo>
                  <a:pt x="113" y="740"/>
                </a:lnTo>
                <a:lnTo>
                  <a:pt x="118" y="751"/>
                </a:lnTo>
                <a:lnTo>
                  <a:pt x="125" y="761"/>
                </a:lnTo>
                <a:lnTo>
                  <a:pt x="133" y="771"/>
                </a:lnTo>
                <a:lnTo>
                  <a:pt x="140" y="777"/>
                </a:lnTo>
                <a:lnTo>
                  <a:pt x="147" y="782"/>
                </a:lnTo>
                <a:lnTo>
                  <a:pt x="155" y="787"/>
                </a:lnTo>
                <a:lnTo>
                  <a:pt x="162" y="791"/>
                </a:lnTo>
                <a:lnTo>
                  <a:pt x="171" y="794"/>
                </a:lnTo>
                <a:lnTo>
                  <a:pt x="179" y="796"/>
                </a:lnTo>
                <a:lnTo>
                  <a:pt x="188" y="797"/>
                </a:lnTo>
                <a:lnTo>
                  <a:pt x="196" y="797"/>
                </a:lnTo>
                <a:lnTo>
                  <a:pt x="210" y="796"/>
                </a:lnTo>
                <a:lnTo>
                  <a:pt x="223" y="793"/>
                </a:lnTo>
                <a:lnTo>
                  <a:pt x="225" y="806"/>
                </a:lnTo>
                <a:lnTo>
                  <a:pt x="229" y="818"/>
                </a:lnTo>
                <a:lnTo>
                  <a:pt x="234" y="829"/>
                </a:lnTo>
                <a:lnTo>
                  <a:pt x="240" y="838"/>
                </a:lnTo>
                <a:lnTo>
                  <a:pt x="248" y="848"/>
                </a:lnTo>
                <a:lnTo>
                  <a:pt x="257" y="856"/>
                </a:lnTo>
                <a:lnTo>
                  <a:pt x="268" y="863"/>
                </a:lnTo>
                <a:lnTo>
                  <a:pt x="279" y="869"/>
                </a:lnTo>
                <a:lnTo>
                  <a:pt x="291" y="873"/>
                </a:lnTo>
                <a:lnTo>
                  <a:pt x="304" y="875"/>
                </a:lnTo>
                <a:lnTo>
                  <a:pt x="315" y="876"/>
                </a:lnTo>
                <a:lnTo>
                  <a:pt x="327" y="875"/>
                </a:lnTo>
                <a:lnTo>
                  <a:pt x="340" y="871"/>
                </a:lnTo>
                <a:lnTo>
                  <a:pt x="351" y="868"/>
                </a:lnTo>
                <a:lnTo>
                  <a:pt x="362" y="862"/>
                </a:lnTo>
                <a:lnTo>
                  <a:pt x="371" y="855"/>
                </a:lnTo>
                <a:lnTo>
                  <a:pt x="379" y="865"/>
                </a:lnTo>
                <a:lnTo>
                  <a:pt x="386" y="875"/>
                </a:lnTo>
                <a:lnTo>
                  <a:pt x="395" y="883"/>
                </a:lnTo>
                <a:lnTo>
                  <a:pt x="404" y="890"/>
                </a:lnTo>
                <a:lnTo>
                  <a:pt x="415" y="896"/>
                </a:lnTo>
                <a:lnTo>
                  <a:pt x="427" y="900"/>
                </a:lnTo>
                <a:lnTo>
                  <a:pt x="439" y="903"/>
                </a:lnTo>
                <a:lnTo>
                  <a:pt x="452" y="904"/>
                </a:lnTo>
                <a:lnTo>
                  <a:pt x="464" y="903"/>
                </a:lnTo>
                <a:lnTo>
                  <a:pt x="476" y="899"/>
                </a:lnTo>
                <a:lnTo>
                  <a:pt x="488" y="896"/>
                </a:lnTo>
                <a:lnTo>
                  <a:pt x="499" y="890"/>
                </a:lnTo>
                <a:lnTo>
                  <a:pt x="510" y="883"/>
                </a:lnTo>
                <a:lnTo>
                  <a:pt x="518" y="875"/>
                </a:lnTo>
                <a:lnTo>
                  <a:pt x="526" y="865"/>
                </a:lnTo>
                <a:lnTo>
                  <a:pt x="532" y="855"/>
                </a:lnTo>
                <a:lnTo>
                  <a:pt x="542" y="862"/>
                </a:lnTo>
                <a:lnTo>
                  <a:pt x="552" y="868"/>
                </a:lnTo>
                <a:lnTo>
                  <a:pt x="564" y="871"/>
                </a:lnTo>
                <a:lnTo>
                  <a:pt x="576" y="875"/>
                </a:lnTo>
                <a:lnTo>
                  <a:pt x="588" y="876"/>
                </a:lnTo>
                <a:lnTo>
                  <a:pt x="601" y="875"/>
                </a:lnTo>
                <a:lnTo>
                  <a:pt x="612" y="873"/>
                </a:lnTo>
                <a:lnTo>
                  <a:pt x="624" y="869"/>
                </a:lnTo>
                <a:lnTo>
                  <a:pt x="636" y="863"/>
                </a:lnTo>
                <a:lnTo>
                  <a:pt x="647" y="856"/>
                </a:lnTo>
                <a:lnTo>
                  <a:pt x="655" y="848"/>
                </a:lnTo>
                <a:lnTo>
                  <a:pt x="663" y="838"/>
                </a:lnTo>
                <a:lnTo>
                  <a:pt x="669" y="829"/>
                </a:lnTo>
                <a:lnTo>
                  <a:pt x="675" y="818"/>
                </a:lnTo>
                <a:lnTo>
                  <a:pt x="678" y="806"/>
                </a:lnTo>
                <a:lnTo>
                  <a:pt x="680" y="793"/>
                </a:lnTo>
                <a:lnTo>
                  <a:pt x="694" y="796"/>
                </a:lnTo>
                <a:lnTo>
                  <a:pt x="707" y="797"/>
                </a:lnTo>
                <a:lnTo>
                  <a:pt x="717" y="797"/>
                </a:lnTo>
                <a:lnTo>
                  <a:pt x="725" y="796"/>
                </a:lnTo>
                <a:lnTo>
                  <a:pt x="734" y="794"/>
                </a:lnTo>
                <a:lnTo>
                  <a:pt x="742" y="791"/>
                </a:lnTo>
                <a:lnTo>
                  <a:pt x="750" y="787"/>
                </a:lnTo>
                <a:lnTo>
                  <a:pt x="757" y="782"/>
                </a:lnTo>
                <a:lnTo>
                  <a:pt x="765" y="777"/>
                </a:lnTo>
                <a:lnTo>
                  <a:pt x="771" y="771"/>
                </a:lnTo>
                <a:lnTo>
                  <a:pt x="780" y="761"/>
                </a:lnTo>
                <a:lnTo>
                  <a:pt x="786" y="751"/>
                </a:lnTo>
                <a:lnTo>
                  <a:pt x="792" y="740"/>
                </a:lnTo>
                <a:lnTo>
                  <a:pt x="795" y="729"/>
                </a:lnTo>
                <a:lnTo>
                  <a:pt x="797" y="716"/>
                </a:lnTo>
                <a:lnTo>
                  <a:pt x="798" y="704"/>
                </a:lnTo>
                <a:lnTo>
                  <a:pt x="797" y="692"/>
                </a:lnTo>
                <a:lnTo>
                  <a:pt x="794" y="681"/>
                </a:lnTo>
                <a:lnTo>
                  <a:pt x="807" y="678"/>
                </a:lnTo>
                <a:lnTo>
                  <a:pt x="817" y="674"/>
                </a:lnTo>
                <a:lnTo>
                  <a:pt x="829" y="670"/>
                </a:lnTo>
                <a:lnTo>
                  <a:pt x="839" y="663"/>
                </a:lnTo>
                <a:lnTo>
                  <a:pt x="848" y="655"/>
                </a:lnTo>
                <a:lnTo>
                  <a:pt x="857" y="646"/>
                </a:lnTo>
                <a:lnTo>
                  <a:pt x="863" y="635"/>
                </a:lnTo>
                <a:lnTo>
                  <a:pt x="869" y="625"/>
                </a:lnTo>
                <a:lnTo>
                  <a:pt x="873" y="613"/>
                </a:lnTo>
                <a:lnTo>
                  <a:pt x="875" y="600"/>
                </a:lnTo>
                <a:lnTo>
                  <a:pt x="876" y="588"/>
                </a:lnTo>
                <a:lnTo>
                  <a:pt x="875" y="575"/>
                </a:lnTo>
                <a:lnTo>
                  <a:pt x="872" y="564"/>
                </a:lnTo>
                <a:lnTo>
                  <a:pt x="868" y="553"/>
                </a:lnTo>
                <a:lnTo>
                  <a:pt x="862" y="542"/>
                </a:lnTo>
                <a:lnTo>
                  <a:pt x="855" y="531"/>
                </a:lnTo>
                <a:lnTo>
                  <a:pt x="866" y="525"/>
                </a:lnTo>
                <a:lnTo>
                  <a:pt x="875" y="517"/>
                </a:lnTo>
                <a:lnTo>
                  <a:pt x="883" y="509"/>
                </a:lnTo>
                <a:lnTo>
                  <a:pt x="890" y="499"/>
                </a:lnTo>
                <a:lnTo>
                  <a:pt x="896" y="488"/>
                </a:lnTo>
                <a:lnTo>
                  <a:pt x="900" y="477"/>
                </a:lnTo>
                <a:lnTo>
                  <a:pt x="903" y="464"/>
                </a:lnTo>
                <a:lnTo>
                  <a:pt x="903" y="4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8" name="CustomShape 10"/>
          <p:cNvSpPr/>
          <p:nvPr/>
        </p:nvSpPr>
        <p:spPr>
          <a:xfrm>
            <a:off x="8434440" y="5335200"/>
            <a:ext cx="48240" cy="175320"/>
          </a:xfrm>
          <a:custGeom>
            <a:avLst/>
            <a:gdLst/>
            <a:ahLst/>
            <a:rect l="l" t="t" r="r" b="b"/>
            <a:pathLst>
              <a:path w="162" h="559">
                <a:moveTo>
                  <a:pt x="23" y="2"/>
                </a:moveTo>
                <a:lnTo>
                  <a:pt x="20" y="1"/>
                </a:lnTo>
                <a:lnTo>
                  <a:pt x="18" y="0"/>
                </a:lnTo>
                <a:lnTo>
                  <a:pt x="15" y="0"/>
                </a:lnTo>
                <a:lnTo>
                  <a:pt x="11" y="0"/>
                </a:lnTo>
                <a:lnTo>
                  <a:pt x="9" y="1"/>
                </a:lnTo>
                <a:lnTo>
                  <a:pt x="6" y="2"/>
                </a:lnTo>
                <a:lnTo>
                  <a:pt x="4" y="4"/>
                </a:lnTo>
                <a:lnTo>
                  <a:pt x="3" y="7"/>
                </a:lnTo>
                <a:lnTo>
                  <a:pt x="1" y="10"/>
                </a:lnTo>
                <a:lnTo>
                  <a:pt x="1" y="13"/>
                </a:lnTo>
                <a:lnTo>
                  <a:pt x="0" y="15"/>
                </a:lnTo>
                <a:lnTo>
                  <a:pt x="1" y="18"/>
                </a:lnTo>
                <a:lnTo>
                  <a:pt x="2" y="22"/>
                </a:lnTo>
                <a:lnTo>
                  <a:pt x="3" y="24"/>
                </a:lnTo>
                <a:lnTo>
                  <a:pt x="5" y="26"/>
                </a:lnTo>
                <a:lnTo>
                  <a:pt x="7" y="28"/>
                </a:lnTo>
                <a:lnTo>
                  <a:pt x="21" y="38"/>
                </a:lnTo>
                <a:lnTo>
                  <a:pt x="35" y="48"/>
                </a:lnTo>
                <a:lnTo>
                  <a:pt x="47" y="60"/>
                </a:lnTo>
                <a:lnTo>
                  <a:pt x="60" y="73"/>
                </a:lnTo>
                <a:lnTo>
                  <a:pt x="70" y="86"/>
                </a:lnTo>
                <a:lnTo>
                  <a:pt x="81" y="101"/>
                </a:lnTo>
                <a:lnTo>
                  <a:pt x="90" y="116"/>
                </a:lnTo>
                <a:lnTo>
                  <a:pt x="98" y="132"/>
                </a:lnTo>
                <a:lnTo>
                  <a:pt x="107" y="149"/>
                </a:lnTo>
                <a:lnTo>
                  <a:pt x="113" y="166"/>
                </a:lnTo>
                <a:lnTo>
                  <a:pt x="118" y="183"/>
                </a:lnTo>
                <a:lnTo>
                  <a:pt x="124" y="202"/>
                </a:lnTo>
                <a:lnTo>
                  <a:pt x="127" y="221"/>
                </a:lnTo>
                <a:lnTo>
                  <a:pt x="130" y="240"/>
                </a:lnTo>
                <a:lnTo>
                  <a:pt x="131" y="259"/>
                </a:lnTo>
                <a:lnTo>
                  <a:pt x="132" y="279"/>
                </a:lnTo>
                <a:lnTo>
                  <a:pt x="131" y="299"/>
                </a:lnTo>
                <a:lnTo>
                  <a:pt x="130" y="319"/>
                </a:lnTo>
                <a:lnTo>
                  <a:pt x="127" y="337"/>
                </a:lnTo>
                <a:lnTo>
                  <a:pt x="124" y="356"/>
                </a:lnTo>
                <a:lnTo>
                  <a:pt x="118" y="375"/>
                </a:lnTo>
                <a:lnTo>
                  <a:pt x="113" y="393"/>
                </a:lnTo>
                <a:lnTo>
                  <a:pt x="107" y="410"/>
                </a:lnTo>
                <a:lnTo>
                  <a:pt x="98" y="426"/>
                </a:lnTo>
                <a:lnTo>
                  <a:pt x="90" y="442"/>
                </a:lnTo>
                <a:lnTo>
                  <a:pt x="81" y="458"/>
                </a:lnTo>
                <a:lnTo>
                  <a:pt x="70" y="472"/>
                </a:lnTo>
                <a:lnTo>
                  <a:pt x="60" y="486"/>
                </a:lnTo>
                <a:lnTo>
                  <a:pt x="47" y="499"/>
                </a:lnTo>
                <a:lnTo>
                  <a:pt x="35" y="510"/>
                </a:lnTo>
                <a:lnTo>
                  <a:pt x="21" y="521"/>
                </a:lnTo>
                <a:lnTo>
                  <a:pt x="7" y="531"/>
                </a:lnTo>
                <a:lnTo>
                  <a:pt x="5" y="533"/>
                </a:lnTo>
                <a:lnTo>
                  <a:pt x="3" y="535"/>
                </a:lnTo>
                <a:lnTo>
                  <a:pt x="2" y="537"/>
                </a:lnTo>
                <a:lnTo>
                  <a:pt x="1" y="540"/>
                </a:lnTo>
                <a:lnTo>
                  <a:pt x="0" y="543"/>
                </a:lnTo>
                <a:lnTo>
                  <a:pt x="1" y="546"/>
                </a:lnTo>
                <a:lnTo>
                  <a:pt x="1" y="549"/>
                </a:lnTo>
                <a:lnTo>
                  <a:pt x="3" y="551"/>
                </a:lnTo>
                <a:lnTo>
                  <a:pt x="5" y="554"/>
                </a:lnTo>
                <a:lnTo>
                  <a:pt x="8" y="556"/>
                </a:lnTo>
                <a:lnTo>
                  <a:pt x="11" y="558"/>
                </a:lnTo>
                <a:lnTo>
                  <a:pt x="15" y="559"/>
                </a:lnTo>
                <a:lnTo>
                  <a:pt x="19" y="558"/>
                </a:lnTo>
                <a:lnTo>
                  <a:pt x="23" y="555"/>
                </a:lnTo>
                <a:lnTo>
                  <a:pt x="39" y="545"/>
                </a:lnTo>
                <a:lnTo>
                  <a:pt x="53" y="533"/>
                </a:lnTo>
                <a:lnTo>
                  <a:pt x="68" y="520"/>
                </a:lnTo>
                <a:lnTo>
                  <a:pt x="81" y="506"/>
                </a:lnTo>
                <a:lnTo>
                  <a:pt x="94" y="491"/>
                </a:lnTo>
                <a:lnTo>
                  <a:pt x="105" y="475"/>
                </a:lnTo>
                <a:lnTo>
                  <a:pt x="115" y="458"/>
                </a:lnTo>
                <a:lnTo>
                  <a:pt x="125" y="441"/>
                </a:lnTo>
                <a:lnTo>
                  <a:pt x="133" y="423"/>
                </a:lnTo>
                <a:lnTo>
                  <a:pt x="141" y="403"/>
                </a:lnTo>
                <a:lnTo>
                  <a:pt x="147" y="384"/>
                </a:lnTo>
                <a:lnTo>
                  <a:pt x="153" y="364"/>
                </a:lnTo>
                <a:lnTo>
                  <a:pt x="157" y="344"/>
                </a:lnTo>
                <a:lnTo>
                  <a:pt x="159" y="322"/>
                </a:lnTo>
                <a:lnTo>
                  <a:pt x="161" y="301"/>
                </a:lnTo>
                <a:lnTo>
                  <a:pt x="162" y="279"/>
                </a:lnTo>
                <a:lnTo>
                  <a:pt x="161" y="257"/>
                </a:lnTo>
                <a:lnTo>
                  <a:pt x="159" y="236"/>
                </a:lnTo>
                <a:lnTo>
                  <a:pt x="157" y="215"/>
                </a:lnTo>
                <a:lnTo>
                  <a:pt x="153" y="195"/>
                </a:lnTo>
                <a:lnTo>
                  <a:pt x="147" y="175"/>
                </a:lnTo>
                <a:lnTo>
                  <a:pt x="141" y="154"/>
                </a:lnTo>
                <a:lnTo>
                  <a:pt x="133" y="136"/>
                </a:lnTo>
                <a:lnTo>
                  <a:pt x="125" y="118"/>
                </a:lnTo>
                <a:lnTo>
                  <a:pt x="115" y="100"/>
                </a:lnTo>
                <a:lnTo>
                  <a:pt x="105" y="83"/>
                </a:lnTo>
                <a:lnTo>
                  <a:pt x="94" y="68"/>
                </a:lnTo>
                <a:lnTo>
                  <a:pt x="81" y="53"/>
                </a:lnTo>
                <a:lnTo>
                  <a:pt x="68" y="38"/>
                </a:lnTo>
                <a:lnTo>
                  <a:pt x="53" y="25"/>
                </a:lnTo>
                <a:lnTo>
                  <a:pt x="39" y="13"/>
                </a:lnTo>
                <a:lnTo>
                  <a:pt x="2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9" name="CustomShape 11"/>
          <p:cNvSpPr/>
          <p:nvPr/>
        </p:nvSpPr>
        <p:spPr>
          <a:xfrm>
            <a:off x="8415360" y="5354280"/>
            <a:ext cx="43560" cy="138600"/>
          </a:xfrm>
          <a:custGeom>
            <a:avLst/>
            <a:gdLst/>
            <a:ahLst/>
            <a:rect l="l" t="t" r="r" b="b"/>
            <a:pathLst>
              <a:path w="142" h="445">
                <a:moveTo>
                  <a:pt x="142" y="222"/>
                </a:moveTo>
                <a:lnTo>
                  <a:pt x="142" y="204"/>
                </a:lnTo>
                <a:lnTo>
                  <a:pt x="140" y="187"/>
                </a:lnTo>
                <a:lnTo>
                  <a:pt x="138" y="170"/>
                </a:lnTo>
                <a:lnTo>
                  <a:pt x="134" y="153"/>
                </a:lnTo>
                <a:lnTo>
                  <a:pt x="130" y="137"/>
                </a:lnTo>
                <a:lnTo>
                  <a:pt x="124" y="121"/>
                </a:lnTo>
                <a:lnTo>
                  <a:pt x="117" y="106"/>
                </a:lnTo>
                <a:lnTo>
                  <a:pt x="109" y="91"/>
                </a:lnTo>
                <a:lnTo>
                  <a:pt x="102" y="77"/>
                </a:lnTo>
                <a:lnTo>
                  <a:pt x="92" y="63"/>
                </a:lnTo>
                <a:lnTo>
                  <a:pt x="82" y="51"/>
                </a:lnTo>
                <a:lnTo>
                  <a:pt x="72" y="39"/>
                </a:lnTo>
                <a:lnTo>
                  <a:pt x="60" y="28"/>
                </a:lnTo>
                <a:lnTo>
                  <a:pt x="48" y="18"/>
                </a:lnTo>
                <a:lnTo>
                  <a:pt x="35" y="9"/>
                </a:lnTo>
                <a:lnTo>
                  <a:pt x="21" y="2"/>
                </a:lnTo>
                <a:lnTo>
                  <a:pt x="18" y="0"/>
                </a:lnTo>
                <a:lnTo>
                  <a:pt x="16" y="0"/>
                </a:lnTo>
                <a:lnTo>
                  <a:pt x="13" y="0"/>
                </a:lnTo>
                <a:lnTo>
                  <a:pt x="10" y="0"/>
                </a:lnTo>
                <a:lnTo>
                  <a:pt x="8" y="1"/>
                </a:lnTo>
                <a:lnTo>
                  <a:pt x="5" y="3"/>
                </a:lnTo>
                <a:lnTo>
                  <a:pt x="3" y="5"/>
                </a:lnTo>
                <a:lnTo>
                  <a:pt x="1" y="7"/>
                </a:lnTo>
                <a:lnTo>
                  <a:pt x="0" y="11"/>
                </a:lnTo>
                <a:lnTo>
                  <a:pt x="0" y="14"/>
                </a:lnTo>
                <a:lnTo>
                  <a:pt x="0" y="16"/>
                </a:lnTo>
                <a:lnTo>
                  <a:pt x="0" y="19"/>
                </a:lnTo>
                <a:lnTo>
                  <a:pt x="1" y="21"/>
                </a:lnTo>
                <a:lnTo>
                  <a:pt x="3" y="24"/>
                </a:lnTo>
                <a:lnTo>
                  <a:pt x="5" y="27"/>
                </a:lnTo>
                <a:lnTo>
                  <a:pt x="8" y="28"/>
                </a:lnTo>
                <a:lnTo>
                  <a:pt x="19" y="35"/>
                </a:lnTo>
                <a:lnTo>
                  <a:pt x="30" y="43"/>
                </a:lnTo>
                <a:lnTo>
                  <a:pt x="41" y="51"/>
                </a:lnTo>
                <a:lnTo>
                  <a:pt x="51" y="61"/>
                </a:lnTo>
                <a:lnTo>
                  <a:pt x="60" y="70"/>
                </a:lnTo>
                <a:lnTo>
                  <a:pt x="69" y="82"/>
                </a:lnTo>
                <a:lnTo>
                  <a:pt x="77" y="94"/>
                </a:lnTo>
                <a:lnTo>
                  <a:pt x="85" y="106"/>
                </a:lnTo>
                <a:lnTo>
                  <a:pt x="91" y="119"/>
                </a:lnTo>
                <a:lnTo>
                  <a:pt x="96" y="133"/>
                </a:lnTo>
                <a:lnTo>
                  <a:pt x="102" y="146"/>
                </a:lnTo>
                <a:lnTo>
                  <a:pt x="105" y="161"/>
                </a:lnTo>
                <a:lnTo>
                  <a:pt x="108" y="175"/>
                </a:lnTo>
                <a:lnTo>
                  <a:pt x="111" y="191"/>
                </a:lnTo>
                <a:lnTo>
                  <a:pt x="112" y="206"/>
                </a:lnTo>
                <a:lnTo>
                  <a:pt x="112" y="222"/>
                </a:lnTo>
                <a:lnTo>
                  <a:pt x="112" y="237"/>
                </a:lnTo>
                <a:lnTo>
                  <a:pt x="111" y="253"/>
                </a:lnTo>
                <a:lnTo>
                  <a:pt x="108" y="268"/>
                </a:lnTo>
                <a:lnTo>
                  <a:pt x="105" y="283"/>
                </a:lnTo>
                <a:lnTo>
                  <a:pt x="102" y="297"/>
                </a:lnTo>
                <a:lnTo>
                  <a:pt x="96" y="311"/>
                </a:lnTo>
                <a:lnTo>
                  <a:pt x="91" y="325"/>
                </a:lnTo>
                <a:lnTo>
                  <a:pt x="85" y="338"/>
                </a:lnTo>
                <a:lnTo>
                  <a:pt x="77" y="351"/>
                </a:lnTo>
                <a:lnTo>
                  <a:pt x="69" y="363"/>
                </a:lnTo>
                <a:lnTo>
                  <a:pt x="60" y="373"/>
                </a:lnTo>
                <a:lnTo>
                  <a:pt x="51" y="384"/>
                </a:lnTo>
                <a:lnTo>
                  <a:pt x="41" y="394"/>
                </a:lnTo>
                <a:lnTo>
                  <a:pt x="30" y="402"/>
                </a:lnTo>
                <a:lnTo>
                  <a:pt x="19" y="410"/>
                </a:lnTo>
                <a:lnTo>
                  <a:pt x="8" y="416"/>
                </a:lnTo>
                <a:lnTo>
                  <a:pt x="5" y="418"/>
                </a:lnTo>
                <a:lnTo>
                  <a:pt x="3" y="420"/>
                </a:lnTo>
                <a:lnTo>
                  <a:pt x="1" y="422"/>
                </a:lnTo>
                <a:lnTo>
                  <a:pt x="0" y="426"/>
                </a:lnTo>
                <a:lnTo>
                  <a:pt x="0" y="428"/>
                </a:lnTo>
                <a:lnTo>
                  <a:pt x="0" y="431"/>
                </a:lnTo>
                <a:lnTo>
                  <a:pt x="0" y="434"/>
                </a:lnTo>
                <a:lnTo>
                  <a:pt x="1" y="436"/>
                </a:lnTo>
                <a:lnTo>
                  <a:pt x="3" y="440"/>
                </a:lnTo>
                <a:lnTo>
                  <a:pt x="7" y="443"/>
                </a:lnTo>
                <a:lnTo>
                  <a:pt x="11" y="444"/>
                </a:lnTo>
                <a:lnTo>
                  <a:pt x="15" y="445"/>
                </a:lnTo>
                <a:lnTo>
                  <a:pt x="18" y="444"/>
                </a:lnTo>
                <a:lnTo>
                  <a:pt x="21" y="443"/>
                </a:lnTo>
                <a:lnTo>
                  <a:pt x="35" y="435"/>
                </a:lnTo>
                <a:lnTo>
                  <a:pt x="48" y="426"/>
                </a:lnTo>
                <a:lnTo>
                  <a:pt x="60" y="416"/>
                </a:lnTo>
                <a:lnTo>
                  <a:pt x="72" y="405"/>
                </a:lnTo>
                <a:lnTo>
                  <a:pt x="82" y="394"/>
                </a:lnTo>
                <a:lnTo>
                  <a:pt x="92" y="381"/>
                </a:lnTo>
                <a:lnTo>
                  <a:pt x="102" y="368"/>
                </a:lnTo>
                <a:lnTo>
                  <a:pt x="109" y="354"/>
                </a:lnTo>
                <a:lnTo>
                  <a:pt x="117" y="339"/>
                </a:lnTo>
                <a:lnTo>
                  <a:pt x="124" y="323"/>
                </a:lnTo>
                <a:lnTo>
                  <a:pt x="130" y="308"/>
                </a:lnTo>
                <a:lnTo>
                  <a:pt x="134" y="291"/>
                </a:lnTo>
                <a:lnTo>
                  <a:pt x="138" y="275"/>
                </a:lnTo>
                <a:lnTo>
                  <a:pt x="140" y="258"/>
                </a:lnTo>
                <a:lnTo>
                  <a:pt x="142" y="239"/>
                </a:lnTo>
                <a:lnTo>
                  <a:pt x="142" y="2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0" name="CustomShape 12"/>
          <p:cNvSpPr/>
          <p:nvPr/>
        </p:nvSpPr>
        <p:spPr>
          <a:xfrm>
            <a:off x="8398080" y="5371920"/>
            <a:ext cx="37080" cy="102240"/>
          </a:xfrm>
          <a:custGeom>
            <a:avLst/>
            <a:gdLst/>
            <a:ahLst/>
            <a:rect l="l" t="t" r="r" b="b"/>
            <a:pathLst>
              <a:path w="124" h="331">
                <a:moveTo>
                  <a:pt x="124" y="165"/>
                </a:moveTo>
                <a:lnTo>
                  <a:pt x="123" y="150"/>
                </a:lnTo>
                <a:lnTo>
                  <a:pt x="122" y="136"/>
                </a:lnTo>
                <a:lnTo>
                  <a:pt x="120" y="123"/>
                </a:lnTo>
                <a:lnTo>
                  <a:pt x="117" y="110"/>
                </a:lnTo>
                <a:lnTo>
                  <a:pt x="113" y="97"/>
                </a:lnTo>
                <a:lnTo>
                  <a:pt x="107" y="84"/>
                </a:lnTo>
                <a:lnTo>
                  <a:pt x="102" y="72"/>
                </a:lnTo>
                <a:lnTo>
                  <a:pt x="96" y="62"/>
                </a:lnTo>
                <a:lnTo>
                  <a:pt x="88" y="51"/>
                </a:lnTo>
                <a:lnTo>
                  <a:pt x="81" y="41"/>
                </a:lnTo>
                <a:lnTo>
                  <a:pt x="72" y="33"/>
                </a:lnTo>
                <a:lnTo>
                  <a:pt x="62" y="24"/>
                </a:lnTo>
                <a:lnTo>
                  <a:pt x="53" y="17"/>
                </a:lnTo>
                <a:lnTo>
                  <a:pt x="42" y="10"/>
                </a:lnTo>
                <a:lnTo>
                  <a:pt x="31" y="5"/>
                </a:lnTo>
                <a:lnTo>
                  <a:pt x="20" y="1"/>
                </a:lnTo>
                <a:lnTo>
                  <a:pt x="16" y="0"/>
                </a:lnTo>
                <a:lnTo>
                  <a:pt x="14" y="0"/>
                </a:lnTo>
                <a:lnTo>
                  <a:pt x="11" y="0"/>
                </a:lnTo>
                <a:lnTo>
                  <a:pt x="8" y="1"/>
                </a:lnTo>
                <a:lnTo>
                  <a:pt x="6" y="3"/>
                </a:lnTo>
                <a:lnTo>
                  <a:pt x="4" y="4"/>
                </a:lnTo>
                <a:lnTo>
                  <a:pt x="3" y="7"/>
                </a:lnTo>
                <a:lnTo>
                  <a:pt x="0" y="9"/>
                </a:lnTo>
                <a:lnTo>
                  <a:pt x="0" y="12"/>
                </a:lnTo>
                <a:lnTo>
                  <a:pt x="0" y="16"/>
                </a:lnTo>
                <a:lnTo>
                  <a:pt x="0" y="18"/>
                </a:lnTo>
                <a:lnTo>
                  <a:pt x="1" y="21"/>
                </a:lnTo>
                <a:lnTo>
                  <a:pt x="3" y="23"/>
                </a:lnTo>
                <a:lnTo>
                  <a:pt x="5" y="25"/>
                </a:lnTo>
                <a:lnTo>
                  <a:pt x="8" y="27"/>
                </a:lnTo>
                <a:lnTo>
                  <a:pt x="10" y="28"/>
                </a:lnTo>
                <a:lnTo>
                  <a:pt x="20" y="32"/>
                </a:lnTo>
                <a:lnTo>
                  <a:pt x="28" y="37"/>
                </a:lnTo>
                <a:lnTo>
                  <a:pt x="37" y="42"/>
                </a:lnTo>
                <a:lnTo>
                  <a:pt x="44" y="48"/>
                </a:lnTo>
                <a:lnTo>
                  <a:pt x="52" y="55"/>
                </a:lnTo>
                <a:lnTo>
                  <a:pt x="59" y="63"/>
                </a:lnTo>
                <a:lnTo>
                  <a:pt x="66" y="70"/>
                </a:lnTo>
                <a:lnTo>
                  <a:pt x="71" y="79"/>
                </a:lnTo>
                <a:lnTo>
                  <a:pt x="76" y="88"/>
                </a:lnTo>
                <a:lnTo>
                  <a:pt x="81" y="98"/>
                </a:lnTo>
                <a:lnTo>
                  <a:pt x="85" y="109"/>
                </a:lnTo>
                <a:lnTo>
                  <a:pt x="88" y="119"/>
                </a:lnTo>
                <a:lnTo>
                  <a:pt x="91" y="130"/>
                </a:lnTo>
                <a:lnTo>
                  <a:pt x="92" y="142"/>
                </a:lnTo>
                <a:lnTo>
                  <a:pt x="93" y="154"/>
                </a:lnTo>
                <a:lnTo>
                  <a:pt x="95" y="165"/>
                </a:lnTo>
                <a:lnTo>
                  <a:pt x="93" y="177"/>
                </a:lnTo>
                <a:lnTo>
                  <a:pt x="92" y="189"/>
                </a:lnTo>
                <a:lnTo>
                  <a:pt x="91" y="201"/>
                </a:lnTo>
                <a:lnTo>
                  <a:pt x="88" y="211"/>
                </a:lnTo>
                <a:lnTo>
                  <a:pt x="85" y="222"/>
                </a:lnTo>
                <a:lnTo>
                  <a:pt x="81" y="233"/>
                </a:lnTo>
                <a:lnTo>
                  <a:pt x="76" y="242"/>
                </a:lnTo>
                <a:lnTo>
                  <a:pt x="71" y="251"/>
                </a:lnTo>
                <a:lnTo>
                  <a:pt x="66" y="260"/>
                </a:lnTo>
                <a:lnTo>
                  <a:pt x="59" y="268"/>
                </a:lnTo>
                <a:lnTo>
                  <a:pt x="52" y="276"/>
                </a:lnTo>
                <a:lnTo>
                  <a:pt x="44" y="282"/>
                </a:lnTo>
                <a:lnTo>
                  <a:pt x="37" y="288"/>
                </a:lnTo>
                <a:lnTo>
                  <a:pt x="28" y="294"/>
                </a:lnTo>
                <a:lnTo>
                  <a:pt x="20" y="298"/>
                </a:lnTo>
                <a:lnTo>
                  <a:pt x="10" y="302"/>
                </a:lnTo>
                <a:lnTo>
                  <a:pt x="8" y="303"/>
                </a:lnTo>
                <a:lnTo>
                  <a:pt x="5" y="304"/>
                </a:lnTo>
                <a:lnTo>
                  <a:pt x="3" y="307"/>
                </a:lnTo>
                <a:lnTo>
                  <a:pt x="1" y="310"/>
                </a:lnTo>
                <a:lnTo>
                  <a:pt x="0" y="312"/>
                </a:lnTo>
                <a:lnTo>
                  <a:pt x="0" y="315"/>
                </a:lnTo>
                <a:lnTo>
                  <a:pt x="0" y="318"/>
                </a:lnTo>
                <a:lnTo>
                  <a:pt x="0" y="320"/>
                </a:lnTo>
                <a:lnTo>
                  <a:pt x="3" y="325"/>
                </a:lnTo>
                <a:lnTo>
                  <a:pt x="7" y="328"/>
                </a:lnTo>
                <a:lnTo>
                  <a:pt x="10" y="330"/>
                </a:lnTo>
                <a:lnTo>
                  <a:pt x="15" y="331"/>
                </a:lnTo>
                <a:lnTo>
                  <a:pt x="17" y="331"/>
                </a:lnTo>
                <a:lnTo>
                  <a:pt x="20" y="330"/>
                </a:lnTo>
                <a:lnTo>
                  <a:pt x="31" y="326"/>
                </a:lnTo>
                <a:lnTo>
                  <a:pt x="42" y="320"/>
                </a:lnTo>
                <a:lnTo>
                  <a:pt x="53" y="314"/>
                </a:lnTo>
                <a:lnTo>
                  <a:pt x="62" y="307"/>
                </a:lnTo>
                <a:lnTo>
                  <a:pt x="72" y="298"/>
                </a:lnTo>
                <a:lnTo>
                  <a:pt x="81" y="289"/>
                </a:lnTo>
                <a:lnTo>
                  <a:pt x="88" y="279"/>
                </a:lnTo>
                <a:lnTo>
                  <a:pt x="96" y="269"/>
                </a:lnTo>
                <a:lnTo>
                  <a:pt x="102" y="257"/>
                </a:lnTo>
                <a:lnTo>
                  <a:pt x="107" y="246"/>
                </a:lnTo>
                <a:lnTo>
                  <a:pt x="113" y="234"/>
                </a:lnTo>
                <a:lnTo>
                  <a:pt x="117" y="221"/>
                </a:lnTo>
                <a:lnTo>
                  <a:pt x="120" y="207"/>
                </a:lnTo>
                <a:lnTo>
                  <a:pt x="122" y="193"/>
                </a:lnTo>
                <a:lnTo>
                  <a:pt x="123" y="179"/>
                </a:lnTo>
                <a:lnTo>
                  <a:pt x="124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1" name="CustomShape 13"/>
          <p:cNvSpPr/>
          <p:nvPr/>
        </p:nvSpPr>
        <p:spPr>
          <a:xfrm>
            <a:off x="8201160" y="5317920"/>
            <a:ext cx="157680" cy="210240"/>
          </a:xfrm>
          <a:custGeom>
            <a:avLst/>
            <a:gdLst/>
            <a:ahLst/>
            <a:rect l="l" t="t" r="r" b="b"/>
            <a:pathLst>
              <a:path w="508" h="671">
                <a:moveTo>
                  <a:pt x="493" y="0"/>
                </a:moveTo>
                <a:lnTo>
                  <a:pt x="470" y="1"/>
                </a:lnTo>
                <a:lnTo>
                  <a:pt x="447" y="4"/>
                </a:lnTo>
                <a:lnTo>
                  <a:pt x="423" y="9"/>
                </a:lnTo>
                <a:lnTo>
                  <a:pt x="401" y="14"/>
                </a:lnTo>
                <a:lnTo>
                  <a:pt x="378" y="23"/>
                </a:lnTo>
                <a:lnTo>
                  <a:pt x="356" y="33"/>
                </a:lnTo>
                <a:lnTo>
                  <a:pt x="335" y="43"/>
                </a:lnTo>
                <a:lnTo>
                  <a:pt x="313" y="55"/>
                </a:lnTo>
                <a:lnTo>
                  <a:pt x="293" y="69"/>
                </a:lnTo>
                <a:lnTo>
                  <a:pt x="274" y="84"/>
                </a:lnTo>
                <a:lnTo>
                  <a:pt x="255" y="99"/>
                </a:lnTo>
                <a:lnTo>
                  <a:pt x="238" y="116"/>
                </a:lnTo>
                <a:lnTo>
                  <a:pt x="222" y="134"/>
                </a:lnTo>
                <a:lnTo>
                  <a:pt x="208" y="152"/>
                </a:lnTo>
                <a:lnTo>
                  <a:pt x="195" y="173"/>
                </a:lnTo>
                <a:lnTo>
                  <a:pt x="185" y="193"/>
                </a:lnTo>
                <a:lnTo>
                  <a:pt x="104" y="193"/>
                </a:lnTo>
                <a:lnTo>
                  <a:pt x="93" y="193"/>
                </a:lnTo>
                <a:lnTo>
                  <a:pt x="82" y="195"/>
                </a:lnTo>
                <a:lnTo>
                  <a:pt x="71" y="199"/>
                </a:lnTo>
                <a:lnTo>
                  <a:pt x="62" y="204"/>
                </a:lnTo>
                <a:lnTo>
                  <a:pt x="52" y="209"/>
                </a:lnTo>
                <a:lnTo>
                  <a:pt x="44" y="215"/>
                </a:lnTo>
                <a:lnTo>
                  <a:pt x="36" y="223"/>
                </a:lnTo>
                <a:lnTo>
                  <a:pt x="29" y="230"/>
                </a:lnTo>
                <a:lnTo>
                  <a:pt x="22" y="240"/>
                </a:lnTo>
                <a:lnTo>
                  <a:pt x="16" y="250"/>
                </a:lnTo>
                <a:lnTo>
                  <a:pt x="11" y="259"/>
                </a:lnTo>
                <a:lnTo>
                  <a:pt x="7" y="269"/>
                </a:lnTo>
                <a:lnTo>
                  <a:pt x="4" y="280"/>
                </a:lnTo>
                <a:lnTo>
                  <a:pt x="2" y="290"/>
                </a:lnTo>
                <a:lnTo>
                  <a:pt x="0" y="302"/>
                </a:lnTo>
                <a:lnTo>
                  <a:pt x="0" y="313"/>
                </a:lnTo>
                <a:lnTo>
                  <a:pt x="0" y="382"/>
                </a:lnTo>
                <a:lnTo>
                  <a:pt x="0" y="394"/>
                </a:lnTo>
                <a:lnTo>
                  <a:pt x="2" y="405"/>
                </a:lnTo>
                <a:lnTo>
                  <a:pt x="4" y="415"/>
                </a:lnTo>
                <a:lnTo>
                  <a:pt x="8" y="425"/>
                </a:lnTo>
                <a:lnTo>
                  <a:pt x="12" y="435"/>
                </a:lnTo>
                <a:lnTo>
                  <a:pt x="18" y="443"/>
                </a:lnTo>
                <a:lnTo>
                  <a:pt x="24" y="452"/>
                </a:lnTo>
                <a:lnTo>
                  <a:pt x="32" y="459"/>
                </a:lnTo>
                <a:lnTo>
                  <a:pt x="39" y="467"/>
                </a:lnTo>
                <a:lnTo>
                  <a:pt x="48" y="473"/>
                </a:lnTo>
                <a:lnTo>
                  <a:pt x="56" y="479"/>
                </a:lnTo>
                <a:lnTo>
                  <a:pt x="66" y="483"/>
                </a:lnTo>
                <a:lnTo>
                  <a:pt x="77" y="487"/>
                </a:lnTo>
                <a:lnTo>
                  <a:pt x="86" y="489"/>
                </a:lnTo>
                <a:lnTo>
                  <a:pt x="98" y="491"/>
                </a:lnTo>
                <a:lnTo>
                  <a:pt x="109" y="491"/>
                </a:lnTo>
                <a:lnTo>
                  <a:pt x="185" y="491"/>
                </a:lnTo>
                <a:lnTo>
                  <a:pt x="195" y="511"/>
                </a:lnTo>
                <a:lnTo>
                  <a:pt x="207" y="530"/>
                </a:lnTo>
                <a:lnTo>
                  <a:pt x="221" y="547"/>
                </a:lnTo>
                <a:lnTo>
                  <a:pt x="237" y="564"/>
                </a:lnTo>
                <a:lnTo>
                  <a:pt x="253" y="580"/>
                </a:lnTo>
                <a:lnTo>
                  <a:pt x="271" y="594"/>
                </a:lnTo>
                <a:lnTo>
                  <a:pt x="291" y="608"/>
                </a:lnTo>
                <a:lnTo>
                  <a:pt x="310" y="621"/>
                </a:lnTo>
                <a:lnTo>
                  <a:pt x="331" y="633"/>
                </a:lnTo>
                <a:lnTo>
                  <a:pt x="353" y="642"/>
                </a:lnTo>
                <a:lnTo>
                  <a:pt x="375" y="651"/>
                </a:lnTo>
                <a:lnTo>
                  <a:pt x="398" y="658"/>
                </a:lnTo>
                <a:lnTo>
                  <a:pt x="421" y="664"/>
                </a:lnTo>
                <a:lnTo>
                  <a:pt x="445" y="668"/>
                </a:lnTo>
                <a:lnTo>
                  <a:pt x="469" y="670"/>
                </a:lnTo>
                <a:lnTo>
                  <a:pt x="493" y="671"/>
                </a:lnTo>
                <a:lnTo>
                  <a:pt x="496" y="671"/>
                </a:lnTo>
                <a:lnTo>
                  <a:pt x="499" y="670"/>
                </a:lnTo>
                <a:lnTo>
                  <a:pt x="501" y="669"/>
                </a:lnTo>
                <a:lnTo>
                  <a:pt x="504" y="667"/>
                </a:lnTo>
                <a:lnTo>
                  <a:pt x="506" y="665"/>
                </a:lnTo>
                <a:lnTo>
                  <a:pt x="507" y="663"/>
                </a:lnTo>
                <a:lnTo>
                  <a:pt x="508" y="659"/>
                </a:lnTo>
                <a:lnTo>
                  <a:pt x="508" y="656"/>
                </a:lnTo>
                <a:lnTo>
                  <a:pt x="508" y="15"/>
                </a:lnTo>
                <a:lnTo>
                  <a:pt x="508" y="12"/>
                </a:lnTo>
                <a:lnTo>
                  <a:pt x="507" y="9"/>
                </a:lnTo>
                <a:lnTo>
                  <a:pt x="506" y="7"/>
                </a:lnTo>
                <a:lnTo>
                  <a:pt x="504" y="5"/>
                </a:lnTo>
                <a:lnTo>
                  <a:pt x="501" y="3"/>
                </a:lnTo>
                <a:lnTo>
                  <a:pt x="499" y="1"/>
                </a:lnTo>
                <a:lnTo>
                  <a:pt x="496" y="0"/>
                </a:lnTo>
                <a:lnTo>
                  <a:pt x="4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2" name="CustomShape 14"/>
          <p:cNvSpPr/>
          <p:nvPr/>
        </p:nvSpPr>
        <p:spPr>
          <a:xfrm>
            <a:off x="10805400" y="5279760"/>
            <a:ext cx="218160" cy="283320"/>
          </a:xfrm>
          <a:custGeom>
            <a:avLst/>
            <a:gdLst/>
            <a:ahLst/>
            <a:rect l="l" t="t" r="r" b="b"/>
            <a:pathLst>
              <a:path w="553" h="722">
                <a:moveTo>
                  <a:pt x="349" y="205"/>
                </a:moveTo>
                <a:lnTo>
                  <a:pt x="349" y="12"/>
                </a:lnTo>
                <a:lnTo>
                  <a:pt x="542" y="205"/>
                </a:lnTo>
                <a:lnTo>
                  <a:pt x="349" y="205"/>
                </a:lnTo>
                <a:close/>
                <a:moveTo>
                  <a:pt x="444" y="313"/>
                </a:moveTo>
                <a:lnTo>
                  <a:pt x="323" y="313"/>
                </a:lnTo>
                <a:lnTo>
                  <a:pt x="318" y="312"/>
                </a:lnTo>
                <a:lnTo>
                  <a:pt x="315" y="310"/>
                </a:lnTo>
                <a:lnTo>
                  <a:pt x="312" y="306"/>
                </a:lnTo>
                <a:lnTo>
                  <a:pt x="311" y="301"/>
                </a:lnTo>
                <a:lnTo>
                  <a:pt x="312" y="297"/>
                </a:lnTo>
                <a:lnTo>
                  <a:pt x="315" y="293"/>
                </a:lnTo>
                <a:lnTo>
                  <a:pt x="318" y="290"/>
                </a:lnTo>
                <a:lnTo>
                  <a:pt x="323" y="289"/>
                </a:lnTo>
                <a:lnTo>
                  <a:pt x="444" y="289"/>
                </a:lnTo>
                <a:lnTo>
                  <a:pt x="449" y="290"/>
                </a:lnTo>
                <a:lnTo>
                  <a:pt x="452" y="293"/>
                </a:lnTo>
                <a:lnTo>
                  <a:pt x="455" y="297"/>
                </a:lnTo>
                <a:lnTo>
                  <a:pt x="456" y="301"/>
                </a:lnTo>
                <a:lnTo>
                  <a:pt x="455" y="306"/>
                </a:lnTo>
                <a:lnTo>
                  <a:pt x="452" y="310"/>
                </a:lnTo>
                <a:lnTo>
                  <a:pt x="449" y="312"/>
                </a:lnTo>
                <a:lnTo>
                  <a:pt x="444" y="313"/>
                </a:lnTo>
                <a:close/>
                <a:moveTo>
                  <a:pt x="444" y="433"/>
                </a:moveTo>
                <a:lnTo>
                  <a:pt x="323" y="433"/>
                </a:lnTo>
                <a:lnTo>
                  <a:pt x="318" y="432"/>
                </a:lnTo>
                <a:lnTo>
                  <a:pt x="315" y="430"/>
                </a:lnTo>
                <a:lnTo>
                  <a:pt x="312" y="426"/>
                </a:lnTo>
                <a:lnTo>
                  <a:pt x="311" y="421"/>
                </a:lnTo>
                <a:lnTo>
                  <a:pt x="312" y="417"/>
                </a:lnTo>
                <a:lnTo>
                  <a:pt x="315" y="413"/>
                </a:lnTo>
                <a:lnTo>
                  <a:pt x="318" y="410"/>
                </a:lnTo>
                <a:lnTo>
                  <a:pt x="323" y="409"/>
                </a:lnTo>
                <a:lnTo>
                  <a:pt x="444" y="409"/>
                </a:lnTo>
                <a:lnTo>
                  <a:pt x="449" y="410"/>
                </a:lnTo>
                <a:lnTo>
                  <a:pt x="452" y="413"/>
                </a:lnTo>
                <a:lnTo>
                  <a:pt x="455" y="417"/>
                </a:lnTo>
                <a:lnTo>
                  <a:pt x="456" y="421"/>
                </a:lnTo>
                <a:lnTo>
                  <a:pt x="455" y="426"/>
                </a:lnTo>
                <a:lnTo>
                  <a:pt x="452" y="430"/>
                </a:lnTo>
                <a:lnTo>
                  <a:pt x="449" y="432"/>
                </a:lnTo>
                <a:lnTo>
                  <a:pt x="444" y="433"/>
                </a:lnTo>
                <a:close/>
                <a:moveTo>
                  <a:pt x="444" y="578"/>
                </a:moveTo>
                <a:lnTo>
                  <a:pt x="323" y="578"/>
                </a:lnTo>
                <a:lnTo>
                  <a:pt x="318" y="577"/>
                </a:lnTo>
                <a:lnTo>
                  <a:pt x="315" y="574"/>
                </a:lnTo>
                <a:lnTo>
                  <a:pt x="312" y="571"/>
                </a:lnTo>
                <a:lnTo>
                  <a:pt x="311" y="566"/>
                </a:lnTo>
                <a:lnTo>
                  <a:pt x="312" y="561"/>
                </a:lnTo>
                <a:lnTo>
                  <a:pt x="315" y="558"/>
                </a:lnTo>
                <a:lnTo>
                  <a:pt x="318" y="555"/>
                </a:lnTo>
                <a:lnTo>
                  <a:pt x="323" y="554"/>
                </a:lnTo>
                <a:lnTo>
                  <a:pt x="444" y="554"/>
                </a:lnTo>
                <a:lnTo>
                  <a:pt x="449" y="555"/>
                </a:lnTo>
                <a:lnTo>
                  <a:pt x="452" y="558"/>
                </a:lnTo>
                <a:lnTo>
                  <a:pt x="455" y="561"/>
                </a:lnTo>
                <a:lnTo>
                  <a:pt x="456" y="566"/>
                </a:lnTo>
                <a:lnTo>
                  <a:pt x="455" y="571"/>
                </a:lnTo>
                <a:lnTo>
                  <a:pt x="452" y="574"/>
                </a:lnTo>
                <a:lnTo>
                  <a:pt x="449" y="577"/>
                </a:lnTo>
                <a:lnTo>
                  <a:pt x="444" y="578"/>
                </a:lnTo>
                <a:close/>
                <a:moveTo>
                  <a:pt x="271" y="249"/>
                </a:moveTo>
                <a:lnTo>
                  <a:pt x="194" y="325"/>
                </a:lnTo>
                <a:lnTo>
                  <a:pt x="190" y="327"/>
                </a:lnTo>
                <a:lnTo>
                  <a:pt x="186" y="328"/>
                </a:lnTo>
                <a:lnTo>
                  <a:pt x="181" y="327"/>
                </a:lnTo>
                <a:lnTo>
                  <a:pt x="178" y="325"/>
                </a:lnTo>
                <a:lnTo>
                  <a:pt x="132" y="280"/>
                </a:lnTo>
                <a:lnTo>
                  <a:pt x="129" y="275"/>
                </a:lnTo>
                <a:lnTo>
                  <a:pt x="128" y="270"/>
                </a:lnTo>
                <a:lnTo>
                  <a:pt x="129" y="266"/>
                </a:lnTo>
                <a:lnTo>
                  <a:pt x="132" y="262"/>
                </a:lnTo>
                <a:lnTo>
                  <a:pt x="136" y="260"/>
                </a:lnTo>
                <a:lnTo>
                  <a:pt x="140" y="259"/>
                </a:lnTo>
                <a:lnTo>
                  <a:pt x="145" y="260"/>
                </a:lnTo>
                <a:lnTo>
                  <a:pt x="149" y="262"/>
                </a:lnTo>
                <a:lnTo>
                  <a:pt x="186" y="299"/>
                </a:lnTo>
                <a:lnTo>
                  <a:pt x="253" y="232"/>
                </a:lnTo>
                <a:lnTo>
                  <a:pt x="258" y="230"/>
                </a:lnTo>
                <a:lnTo>
                  <a:pt x="262" y="229"/>
                </a:lnTo>
                <a:lnTo>
                  <a:pt x="267" y="230"/>
                </a:lnTo>
                <a:lnTo>
                  <a:pt x="271" y="232"/>
                </a:lnTo>
                <a:lnTo>
                  <a:pt x="273" y="236"/>
                </a:lnTo>
                <a:lnTo>
                  <a:pt x="274" y="240"/>
                </a:lnTo>
                <a:lnTo>
                  <a:pt x="273" y="245"/>
                </a:lnTo>
                <a:lnTo>
                  <a:pt x="271" y="249"/>
                </a:lnTo>
                <a:close/>
                <a:moveTo>
                  <a:pt x="271" y="386"/>
                </a:moveTo>
                <a:lnTo>
                  <a:pt x="194" y="461"/>
                </a:lnTo>
                <a:lnTo>
                  <a:pt x="190" y="464"/>
                </a:lnTo>
                <a:lnTo>
                  <a:pt x="186" y="465"/>
                </a:lnTo>
                <a:lnTo>
                  <a:pt x="181" y="464"/>
                </a:lnTo>
                <a:lnTo>
                  <a:pt x="178" y="461"/>
                </a:lnTo>
                <a:lnTo>
                  <a:pt x="132" y="415"/>
                </a:lnTo>
                <a:lnTo>
                  <a:pt x="129" y="411"/>
                </a:lnTo>
                <a:lnTo>
                  <a:pt x="128" y="407"/>
                </a:lnTo>
                <a:lnTo>
                  <a:pt x="129" y="403"/>
                </a:lnTo>
                <a:lnTo>
                  <a:pt x="132" y="399"/>
                </a:lnTo>
                <a:lnTo>
                  <a:pt x="136" y="396"/>
                </a:lnTo>
                <a:lnTo>
                  <a:pt x="140" y="395"/>
                </a:lnTo>
                <a:lnTo>
                  <a:pt x="145" y="396"/>
                </a:lnTo>
                <a:lnTo>
                  <a:pt x="149" y="399"/>
                </a:lnTo>
                <a:lnTo>
                  <a:pt x="186" y="436"/>
                </a:lnTo>
                <a:lnTo>
                  <a:pt x="253" y="368"/>
                </a:lnTo>
                <a:lnTo>
                  <a:pt x="258" y="365"/>
                </a:lnTo>
                <a:lnTo>
                  <a:pt x="262" y="365"/>
                </a:lnTo>
                <a:lnTo>
                  <a:pt x="267" y="365"/>
                </a:lnTo>
                <a:lnTo>
                  <a:pt x="271" y="368"/>
                </a:lnTo>
                <a:lnTo>
                  <a:pt x="273" y="372"/>
                </a:lnTo>
                <a:lnTo>
                  <a:pt x="274" y="376"/>
                </a:lnTo>
                <a:lnTo>
                  <a:pt x="273" y="381"/>
                </a:lnTo>
                <a:lnTo>
                  <a:pt x="271" y="386"/>
                </a:lnTo>
                <a:close/>
                <a:moveTo>
                  <a:pt x="271" y="522"/>
                </a:moveTo>
                <a:lnTo>
                  <a:pt x="194" y="599"/>
                </a:lnTo>
                <a:lnTo>
                  <a:pt x="190" y="601"/>
                </a:lnTo>
                <a:lnTo>
                  <a:pt x="186" y="602"/>
                </a:lnTo>
                <a:lnTo>
                  <a:pt x="181" y="601"/>
                </a:lnTo>
                <a:lnTo>
                  <a:pt x="178" y="599"/>
                </a:lnTo>
                <a:lnTo>
                  <a:pt x="132" y="553"/>
                </a:lnTo>
                <a:lnTo>
                  <a:pt x="129" y="549"/>
                </a:lnTo>
                <a:lnTo>
                  <a:pt x="128" y="545"/>
                </a:lnTo>
                <a:lnTo>
                  <a:pt x="129" y="540"/>
                </a:lnTo>
                <a:lnTo>
                  <a:pt x="132" y="535"/>
                </a:lnTo>
                <a:lnTo>
                  <a:pt x="136" y="533"/>
                </a:lnTo>
                <a:lnTo>
                  <a:pt x="140" y="532"/>
                </a:lnTo>
                <a:lnTo>
                  <a:pt x="145" y="533"/>
                </a:lnTo>
                <a:lnTo>
                  <a:pt x="149" y="535"/>
                </a:lnTo>
                <a:lnTo>
                  <a:pt x="186" y="572"/>
                </a:lnTo>
                <a:lnTo>
                  <a:pt x="253" y="505"/>
                </a:lnTo>
                <a:lnTo>
                  <a:pt x="258" y="502"/>
                </a:lnTo>
                <a:lnTo>
                  <a:pt x="262" y="501"/>
                </a:lnTo>
                <a:lnTo>
                  <a:pt x="267" y="502"/>
                </a:lnTo>
                <a:lnTo>
                  <a:pt x="271" y="505"/>
                </a:lnTo>
                <a:lnTo>
                  <a:pt x="273" y="509"/>
                </a:lnTo>
                <a:lnTo>
                  <a:pt x="274" y="513"/>
                </a:lnTo>
                <a:lnTo>
                  <a:pt x="273" y="518"/>
                </a:lnTo>
                <a:lnTo>
                  <a:pt x="271" y="522"/>
                </a:lnTo>
                <a:close/>
                <a:moveTo>
                  <a:pt x="550" y="196"/>
                </a:moveTo>
                <a:lnTo>
                  <a:pt x="357" y="3"/>
                </a:lnTo>
                <a:lnTo>
                  <a:pt x="353" y="1"/>
                </a:lnTo>
                <a:lnTo>
                  <a:pt x="349" y="0"/>
                </a:ln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2"/>
                </a:lnTo>
                <a:lnTo>
                  <a:pt x="0" y="711"/>
                </a:lnTo>
                <a:lnTo>
                  <a:pt x="1" y="715"/>
                </a:lnTo>
                <a:lnTo>
                  <a:pt x="4" y="719"/>
                </a:lnTo>
                <a:lnTo>
                  <a:pt x="7" y="721"/>
                </a:lnTo>
                <a:lnTo>
                  <a:pt x="12" y="722"/>
                </a:lnTo>
                <a:lnTo>
                  <a:pt x="542" y="722"/>
                </a:lnTo>
                <a:lnTo>
                  <a:pt x="546" y="721"/>
                </a:lnTo>
                <a:lnTo>
                  <a:pt x="550" y="719"/>
                </a:lnTo>
                <a:lnTo>
                  <a:pt x="552" y="715"/>
                </a:lnTo>
                <a:lnTo>
                  <a:pt x="553" y="711"/>
                </a:lnTo>
                <a:lnTo>
                  <a:pt x="553" y="205"/>
                </a:lnTo>
                <a:lnTo>
                  <a:pt x="552" y="200"/>
                </a:lnTo>
                <a:lnTo>
                  <a:pt x="55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53" name="" descr=""/>
          <p:cNvPicPr/>
          <p:nvPr/>
        </p:nvPicPr>
        <p:blipFill>
          <a:blip r:embed="rId1"/>
          <a:stretch/>
        </p:blipFill>
        <p:spPr>
          <a:xfrm>
            <a:off x="576000" y="1728000"/>
            <a:ext cx="3886920" cy="3670920"/>
          </a:xfrm>
          <a:prstGeom prst="rect">
            <a:avLst/>
          </a:prstGeom>
          <a:ln>
            <a:noFill/>
          </a:ln>
        </p:spPr>
      </p:pic>
      <p:sp>
        <p:nvSpPr>
          <p:cNvPr id="354" name="CustomShape 15"/>
          <p:cNvSpPr/>
          <p:nvPr/>
        </p:nvSpPr>
        <p:spPr>
          <a:xfrm>
            <a:off x="115560" y="223200"/>
            <a:ext cx="10971360" cy="114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Comic Sans MS"/>
                <a:ea typeface="Calibri"/>
              </a:rPr>
              <a:t>При Администрации Савдянского сельского поселения  работает общественная комиссия по делам несовершеннолетних и защите их прав,которая ежемесячно проводит профилактическую работу с детьми и подростками</a:t>
            </a:r>
            <a:endParaRPr b="0" lang="ru-RU" sz="1500" spc="-1" strike="noStrike">
              <a:latin typeface="Arial"/>
            </a:endParaRPr>
          </a:p>
        </p:txBody>
      </p:sp>
      <p:pic>
        <p:nvPicPr>
          <p:cNvPr id="355" name="" descr=""/>
          <p:cNvPicPr/>
          <p:nvPr/>
        </p:nvPicPr>
        <p:blipFill>
          <a:blip r:embed="rId2"/>
          <a:stretch/>
        </p:blipFill>
        <p:spPr>
          <a:xfrm>
            <a:off x="5182200" y="1728000"/>
            <a:ext cx="6480720" cy="3644640"/>
          </a:xfrm>
          <a:prstGeom prst="rect">
            <a:avLst/>
          </a:prstGeom>
          <a:ln>
            <a:noFill/>
          </a:ln>
        </p:spPr>
      </p:pic>
    </p:spTree>
  </p:cSld>
  <p:transition spd="med">
    <p:wheel spokes="1"/>
  </p:transition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7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8" name="CustomShape 3"/>
          <p:cNvSpPr/>
          <p:nvPr/>
        </p:nvSpPr>
        <p:spPr>
          <a:xfrm>
            <a:off x="690480" y="314280"/>
            <a:ext cx="10805760" cy="54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0" lang="ru-RU" sz="3600" spc="-1" strike="noStrike">
                <a:solidFill>
                  <a:srgbClr val="21409a"/>
                </a:solidFill>
                <a:latin typeface="Comic Sans MS"/>
                <a:ea typeface="DejaVu Sans"/>
              </a:rPr>
              <a:t>СПОРТ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359" name="CustomShape 4"/>
          <p:cNvSpPr/>
          <p:nvPr/>
        </p:nvSpPr>
        <p:spPr>
          <a:xfrm rot="10800000">
            <a:off x="10161720" y="20075760"/>
            <a:ext cx="475920" cy="2378520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0" name="CustomShape 5"/>
          <p:cNvSpPr/>
          <p:nvPr/>
        </p:nvSpPr>
        <p:spPr>
          <a:xfrm rot="10800000">
            <a:off x="11445480" y="28622880"/>
            <a:ext cx="475920" cy="380304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1" name="CustomShape 6"/>
          <p:cNvSpPr/>
          <p:nvPr/>
        </p:nvSpPr>
        <p:spPr>
          <a:xfrm rot="10800000">
            <a:off x="12729600" y="23268240"/>
            <a:ext cx="475920" cy="2910600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2" name="CustomShape 7"/>
          <p:cNvSpPr/>
          <p:nvPr/>
        </p:nvSpPr>
        <p:spPr>
          <a:xfrm rot="10800000">
            <a:off x="14013360" y="26052480"/>
            <a:ext cx="475920" cy="3374640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3" name="CustomShape 8"/>
          <p:cNvSpPr/>
          <p:nvPr/>
        </p:nvSpPr>
        <p:spPr>
          <a:xfrm>
            <a:off x="6995520" y="5281560"/>
            <a:ext cx="92880" cy="92880"/>
          </a:xfrm>
          <a:custGeom>
            <a:avLst/>
            <a:gdLst/>
            <a:ahLst/>
            <a:rect l="l" t="t" r="r" b="b"/>
            <a:pathLst>
              <a:path w="240" h="240">
                <a:moveTo>
                  <a:pt x="121" y="240"/>
                </a:moveTo>
                <a:lnTo>
                  <a:pt x="133" y="239"/>
                </a:lnTo>
                <a:lnTo>
                  <a:pt x="144" y="237"/>
                </a:lnTo>
                <a:lnTo>
                  <a:pt x="156" y="235"/>
                </a:lnTo>
                <a:lnTo>
                  <a:pt x="167" y="230"/>
                </a:lnTo>
                <a:lnTo>
                  <a:pt x="177" y="226"/>
                </a:lnTo>
                <a:lnTo>
                  <a:pt x="188" y="219"/>
                </a:lnTo>
                <a:lnTo>
                  <a:pt x="197" y="212"/>
                </a:lnTo>
                <a:lnTo>
                  <a:pt x="206" y="204"/>
                </a:lnTo>
                <a:lnTo>
                  <a:pt x="213" y="196"/>
                </a:lnTo>
                <a:lnTo>
                  <a:pt x="220" y="187"/>
                </a:lnTo>
                <a:lnTo>
                  <a:pt x="226" y="177"/>
                </a:lnTo>
                <a:lnTo>
                  <a:pt x="231" y="167"/>
                </a:lnTo>
                <a:lnTo>
                  <a:pt x="235" y="155"/>
                </a:lnTo>
                <a:lnTo>
                  <a:pt x="238" y="144"/>
                </a:lnTo>
                <a:lnTo>
                  <a:pt x="240" y="132"/>
                </a:lnTo>
                <a:lnTo>
                  <a:pt x="240" y="119"/>
                </a:lnTo>
                <a:lnTo>
                  <a:pt x="240" y="108"/>
                </a:lnTo>
                <a:lnTo>
                  <a:pt x="238" y="95"/>
                </a:lnTo>
                <a:lnTo>
                  <a:pt x="235" y="83"/>
                </a:lnTo>
                <a:lnTo>
                  <a:pt x="231" y="73"/>
                </a:lnTo>
                <a:lnTo>
                  <a:pt x="226" y="63"/>
                </a:lnTo>
                <a:lnTo>
                  <a:pt x="220" y="52"/>
                </a:lnTo>
                <a:lnTo>
                  <a:pt x="213" y="43"/>
                </a:lnTo>
                <a:lnTo>
                  <a:pt x="206" y="34"/>
                </a:lnTo>
                <a:lnTo>
                  <a:pt x="197" y="27"/>
                </a:lnTo>
                <a:lnTo>
                  <a:pt x="188" y="20"/>
                </a:lnTo>
                <a:lnTo>
                  <a:pt x="177" y="14"/>
                </a:lnTo>
                <a:lnTo>
                  <a:pt x="167" y="9"/>
                </a:lnTo>
                <a:lnTo>
                  <a:pt x="156" y="5"/>
                </a:lnTo>
                <a:lnTo>
                  <a:pt x="144" y="2"/>
                </a:lnTo>
                <a:lnTo>
                  <a:pt x="133" y="0"/>
                </a:lnTo>
                <a:lnTo>
                  <a:pt x="121" y="0"/>
                </a:lnTo>
                <a:lnTo>
                  <a:pt x="108" y="0"/>
                </a:lnTo>
                <a:lnTo>
                  <a:pt x="97" y="2"/>
                </a:lnTo>
                <a:lnTo>
                  <a:pt x="85" y="5"/>
                </a:lnTo>
                <a:lnTo>
                  <a:pt x="73" y="9"/>
                </a:lnTo>
                <a:lnTo>
                  <a:pt x="63" y="14"/>
                </a:lnTo>
                <a:lnTo>
                  <a:pt x="53" y="20"/>
                </a:lnTo>
                <a:lnTo>
                  <a:pt x="44" y="27"/>
                </a:lnTo>
                <a:lnTo>
                  <a:pt x="35" y="34"/>
                </a:lnTo>
                <a:lnTo>
                  <a:pt x="27" y="43"/>
                </a:lnTo>
                <a:lnTo>
                  <a:pt x="21" y="52"/>
                </a:lnTo>
                <a:lnTo>
                  <a:pt x="14" y="63"/>
                </a:lnTo>
                <a:lnTo>
                  <a:pt x="9" y="73"/>
                </a:lnTo>
                <a:lnTo>
                  <a:pt x="5" y="83"/>
                </a:lnTo>
                <a:lnTo>
                  <a:pt x="3" y="95"/>
                </a:lnTo>
                <a:lnTo>
                  <a:pt x="0" y="108"/>
                </a:lnTo>
                <a:lnTo>
                  <a:pt x="0" y="119"/>
                </a:lnTo>
                <a:lnTo>
                  <a:pt x="0" y="132"/>
                </a:lnTo>
                <a:lnTo>
                  <a:pt x="3" y="144"/>
                </a:lnTo>
                <a:lnTo>
                  <a:pt x="5" y="155"/>
                </a:lnTo>
                <a:lnTo>
                  <a:pt x="9" y="167"/>
                </a:lnTo>
                <a:lnTo>
                  <a:pt x="14" y="177"/>
                </a:lnTo>
                <a:lnTo>
                  <a:pt x="21" y="187"/>
                </a:lnTo>
                <a:lnTo>
                  <a:pt x="27" y="196"/>
                </a:lnTo>
                <a:lnTo>
                  <a:pt x="35" y="204"/>
                </a:lnTo>
                <a:lnTo>
                  <a:pt x="44" y="212"/>
                </a:lnTo>
                <a:lnTo>
                  <a:pt x="53" y="219"/>
                </a:lnTo>
                <a:lnTo>
                  <a:pt x="63" y="226"/>
                </a:lnTo>
                <a:lnTo>
                  <a:pt x="73" y="230"/>
                </a:lnTo>
                <a:lnTo>
                  <a:pt x="85" y="235"/>
                </a:lnTo>
                <a:lnTo>
                  <a:pt x="97" y="237"/>
                </a:lnTo>
                <a:lnTo>
                  <a:pt x="108" y="239"/>
                </a:lnTo>
                <a:lnTo>
                  <a:pt x="121" y="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4" name="CustomShape 9"/>
          <p:cNvSpPr/>
          <p:nvPr/>
        </p:nvSpPr>
        <p:spPr>
          <a:xfrm>
            <a:off x="7110000" y="5462280"/>
            <a:ext cx="45000" cy="102240"/>
          </a:xfrm>
          <a:custGeom>
            <a:avLst/>
            <a:gdLst/>
            <a:ahLst/>
            <a:rect l="l" t="t" r="r" b="b"/>
            <a:pathLst>
              <a:path w="120" h="264">
                <a:moveTo>
                  <a:pt x="72" y="24"/>
                </a:moveTo>
                <a:lnTo>
                  <a:pt x="72" y="0"/>
                </a:lnTo>
                <a:lnTo>
                  <a:pt x="48" y="0"/>
                </a:lnTo>
                <a:lnTo>
                  <a:pt x="48" y="24"/>
                </a:lnTo>
                <a:lnTo>
                  <a:pt x="0" y="24"/>
                </a:lnTo>
                <a:lnTo>
                  <a:pt x="0" y="264"/>
                </a:lnTo>
                <a:lnTo>
                  <a:pt x="120" y="264"/>
                </a:lnTo>
                <a:lnTo>
                  <a:pt x="120" y="24"/>
                </a:lnTo>
                <a:lnTo>
                  <a:pt x="72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5" name="CustomShape 10"/>
          <p:cNvSpPr/>
          <p:nvPr/>
        </p:nvSpPr>
        <p:spPr>
          <a:xfrm>
            <a:off x="9483480" y="5279760"/>
            <a:ext cx="284760" cy="284760"/>
          </a:xfrm>
          <a:custGeom>
            <a:avLst/>
            <a:gdLst/>
            <a:ahLst/>
            <a:rect l="l" t="t" r="r" b="b"/>
            <a:pathLst>
              <a:path w="903" h="904">
                <a:moveTo>
                  <a:pt x="558" y="632"/>
                </a:moveTo>
                <a:lnTo>
                  <a:pt x="549" y="632"/>
                </a:lnTo>
                <a:lnTo>
                  <a:pt x="542" y="631"/>
                </a:lnTo>
                <a:lnTo>
                  <a:pt x="535" y="629"/>
                </a:lnTo>
                <a:lnTo>
                  <a:pt x="528" y="627"/>
                </a:lnTo>
                <a:lnTo>
                  <a:pt x="521" y="624"/>
                </a:lnTo>
                <a:lnTo>
                  <a:pt x="515" y="619"/>
                </a:lnTo>
                <a:lnTo>
                  <a:pt x="510" y="615"/>
                </a:lnTo>
                <a:lnTo>
                  <a:pt x="504" y="610"/>
                </a:lnTo>
                <a:lnTo>
                  <a:pt x="499" y="604"/>
                </a:lnTo>
                <a:lnTo>
                  <a:pt x="495" y="599"/>
                </a:lnTo>
                <a:lnTo>
                  <a:pt x="491" y="593"/>
                </a:lnTo>
                <a:lnTo>
                  <a:pt x="488" y="586"/>
                </a:lnTo>
                <a:lnTo>
                  <a:pt x="486" y="580"/>
                </a:lnTo>
                <a:lnTo>
                  <a:pt x="484" y="572"/>
                </a:lnTo>
                <a:lnTo>
                  <a:pt x="483" y="565"/>
                </a:lnTo>
                <a:lnTo>
                  <a:pt x="482" y="557"/>
                </a:lnTo>
                <a:lnTo>
                  <a:pt x="483" y="550"/>
                </a:lnTo>
                <a:lnTo>
                  <a:pt x="484" y="542"/>
                </a:lnTo>
                <a:lnTo>
                  <a:pt x="486" y="535"/>
                </a:lnTo>
                <a:lnTo>
                  <a:pt x="488" y="528"/>
                </a:lnTo>
                <a:lnTo>
                  <a:pt x="491" y="521"/>
                </a:lnTo>
                <a:lnTo>
                  <a:pt x="495" y="515"/>
                </a:lnTo>
                <a:lnTo>
                  <a:pt x="499" y="509"/>
                </a:lnTo>
                <a:lnTo>
                  <a:pt x="504" y="504"/>
                </a:lnTo>
                <a:lnTo>
                  <a:pt x="510" y="499"/>
                </a:lnTo>
                <a:lnTo>
                  <a:pt x="515" y="495"/>
                </a:lnTo>
                <a:lnTo>
                  <a:pt x="521" y="491"/>
                </a:lnTo>
                <a:lnTo>
                  <a:pt x="528" y="487"/>
                </a:lnTo>
                <a:lnTo>
                  <a:pt x="535" y="485"/>
                </a:lnTo>
                <a:lnTo>
                  <a:pt x="542" y="483"/>
                </a:lnTo>
                <a:lnTo>
                  <a:pt x="549" y="482"/>
                </a:lnTo>
                <a:lnTo>
                  <a:pt x="558" y="482"/>
                </a:lnTo>
                <a:lnTo>
                  <a:pt x="565" y="482"/>
                </a:lnTo>
                <a:lnTo>
                  <a:pt x="573" y="483"/>
                </a:lnTo>
                <a:lnTo>
                  <a:pt x="579" y="485"/>
                </a:lnTo>
                <a:lnTo>
                  <a:pt x="587" y="487"/>
                </a:lnTo>
                <a:lnTo>
                  <a:pt x="593" y="491"/>
                </a:lnTo>
                <a:lnTo>
                  <a:pt x="600" y="495"/>
                </a:lnTo>
                <a:lnTo>
                  <a:pt x="605" y="499"/>
                </a:lnTo>
                <a:lnTo>
                  <a:pt x="610" y="504"/>
                </a:lnTo>
                <a:lnTo>
                  <a:pt x="616" y="509"/>
                </a:lnTo>
                <a:lnTo>
                  <a:pt x="620" y="515"/>
                </a:lnTo>
                <a:lnTo>
                  <a:pt x="623" y="521"/>
                </a:lnTo>
                <a:lnTo>
                  <a:pt x="626" y="528"/>
                </a:lnTo>
                <a:lnTo>
                  <a:pt x="630" y="535"/>
                </a:lnTo>
                <a:lnTo>
                  <a:pt x="631" y="542"/>
                </a:lnTo>
                <a:lnTo>
                  <a:pt x="632" y="550"/>
                </a:lnTo>
                <a:lnTo>
                  <a:pt x="633" y="557"/>
                </a:lnTo>
                <a:lnTo>
                  <a:pt x="632" y="565"/>
                </a:lnTo>
                <a:lnTo>
                  <a:pt x="631" y="572"/>
                </a:lnTo>
                <a:lnTo>
                  <a:pt x="630" y="580"/>
                </a:lnTo>
                <a:lnTo>
                  <a:pt x="626" y="586"/>
                </a:lnTo>
                <a:lnTo>
                  <a:pt x="623" y="593"/>
                </a:lnTo>
                <a:lnTo>
                  <a:pt x="620" y="599"/>
                </a:lnTo>
                <a:lnTo>
                  <a:pt x="616" y="604"/>
                </a:lnTo>
                <a:lnTo>
                  <a:pt x="610" y="610"/>
                </a:lnTo>
                <a:lnTo>
                  <a:pt x="605" y="615"/>
                </a:lnTo>
                <a:lnTo>
                  <a:pt x="600" y="619"/>
                </a:lnTo>
                <a:lnTo>
                  <a:pt x="593" y="624"/>
                </a:lnTo>
                <a:lnTo>
                  <a:pt x="587" y="627"/>
                </a:lnTo>
                <a:lnTo>
                  <a:pt x="579" y="629"/>
                </a:lnTo>
                <a:lnTo>
                  <a:pt x="573" y="631"/>
                </a:lnTo>
                <a:lnTo>
                  <a:pt x="565" y="632"/>
                </a:lnTo>
                <a:lnTo>
                  <a:pt x="558" y="632"/>
                </a:lnTo>
                <a:lnTo>
                  <a:pt x="558" y="632"/>
                </a:lnTo>
                <a:close/>
                <a:moveTo>
                  <a:pt x="312" y="613"/>
                </a:moveTo>
                <a:lnTo>
                  <a:pt x="310" y="615"/>
                </a:lnTo>
                <a:lnTo>
                  <a:pt x="307" y="616"/>
                </a:lnTo>
                <a:lnTo>
                  <a:pt x="305" y="617"/>
                </a:lnTo>
                <a:lnTo>
                  <a:pt x="301" y="617"/>
                </a:lnTo>
                <a:lnTo>
                  <a:pt x="298" y="617"/>
                </a:lnTo>
                <a:lnTo>
                  <a:pt x="296" y="616"/>
                </a:lnTo>
                <a:lnTo>
                  <a:pt x="293" y="615"/>
                </a:lnTo>
                <a:lnTo>
                  <a:pt x="291" y="613"/>
                </a:lnTo>
                <a:lnTo>
                  <a:pt x="289" y="611"/>
                </a:lnTo>
                <a:lnTo>
                  <a:pt x="288" y="608"/>
                </a:lnTo>
                <a:lnTo>
                  <a:pt x="286" y="605"/>
                </a:lnTo>
                <a:lnTo>
                  <a:pt x="286" y="602"/>
                </a:lnTo>
                <a:lnTo>
                  <a:pt x="286" y="599"/>
                </a:lnTo>
                <a:lnTo>
                  <a:pt x="288" y="597"/>
                </a:lnTo>
                <a:lnTo>
                  <a:pt x="289" y="594"/>
                </a:lnTo>
                <a:lnTo>
                  <a:pt x="291" y="591"/>
                </a:lnTo>
                <a:lnTo>
                  <a:pt x="592" y="290"/>
                </a:lnTo>
                <a:lnTo>
                  <a:pt x="594" y="289"/>
                </a:lnTo>
                <a:lnTo>
                  <a:pt x="596" y="287"/>
                </a:lnTo>
                <a:lnTo>
                  <a:pt x="600" y="286"/>
                </a:lnTo>
                <a:lnTo>
                  <a:pt x="603" y="286"/>
                </a:lnTo>
                <a:lnTo>
                  <a:pt x="605" y="286"/>
                </a:lnTo>
                <a:lnTo>
                  <a:pt x="608" y="287"/>
                </a:lnTo>
                <a:lnTo>
                  <a:pt x="610" y="289"/>
                </a:lnTo>
                <a:lnTo>
                  <a:pt x="614" y="290"/>
                </a:lnTo>
                <a:lnTo>
                  <a:pt x="615" y="293"/>
                </a:lnTo>
                <a:lnTo>
                  <a:pt x="617" y="295"/>
                </a:lnTo>
                <a:lnTo>
                  <a:pt x="617" y="299"/>
                </a:lnTo>
                <a:lnTo>
                  <a:pt x="618" y="301"/>
                </a:lnTo>
                <a:lnTo>
                  <a:pt x="617" y="304"/>
                </a:lnTo>
                <a:lnTo>
                  <a:pt x="617" y="307"/>
                </a:lnTo>
                <a:lnTo>
                  <a:pt x="615" y="309"/>
                </a:lnTo>
                <a:lnTo>
                  <a:pt x="614" y="312"/>
                </a:lnTo>
                <a:lnTo>
                  <a:pt x="312" y="613"/>
                </a:lnTo>
                <a:close/>
                <a:moveTo>
                  <a:pt x="271" y="346"/>
                </a:moveTo>
                <a:lnTo>
                  <a:pt x="271" y="338"/>
                </a:lnTo>
                <a:lnTo>
                  <a:pt x="273" y="331"/>
                </a:lnTo>
                <a:lnTo>
                  <a:pt x="275" y="324"/>
                </a:lnTo>
                <a:lnTo>
                  <a:pt x="277" y="317"/>
                </a:lnTo>
                <a:lnTo>
                  <a:pt x="280" y="310"/>
                </a:lnTo>
                <a:lnTo>
                  <a:pt x="284" y="304"/>
                </a:lnTo>
                <a:lnTo>
                  <a:pt x="289" y="299"/>
                </a:lnTo>
                <a:lnTo>
                  <a:pt x="293" y="293"/>
                </a:lnTo>
                <a:lnTo>
                  <a:pt x="298" y="288"/>
                </a:lnTo>
                <a:lnTo>
                  <a:pt x="305" y="284"/>
                </a:lnTo>
                <a:lnTo>
                  <a:pt x="311" y="280"/>
                </a:lnTo>
                <a:lnTo>
                  <a:pt x="318" y="277"/>
                </a:lnTo>
                <a:lnTo>
                  <a:pt x="324" y="274"/>
                </a:lnTo>
                <a:lnTo>
                  <a:pt x="331" y="273"/>
                </a:lnTo>
                <a:lnTo>
                  <a:pt x="339" y="272"/>
                </a:lnTo>
                <a:lnTo>
                  <a:pt x="347" y="271"/>
                </a:lnTo>
                <a:lnTo>
                  <a:pt x="354" y="272"/>
                </a:lnTo>
                <a:lnTo>
                  <a:pt x="362" y="273"/>
                </a:lnTo>
                <a:lnTo>
                  <a:pt x="369" y="274"/>
                </a:lnTo>
                <a:lnTo>
                  <a:pt x="375" y="277"/>
                </a:lnTo>
                <a:lnTo>
                  <a:pt x="382" y="280"/>
                </a:lnTo>
                <a:lnTo>
                  <a:pt x="388" y="284"/>
                </a:lnTo>
                <a:lnTo>
                  <a:pt x="395" y="288"/>
                </a:lnTo>
                <a:lnTo>
                  <a:pt x="400" y="293"/>
                </a:lnTo>
                <a:lnTo>
                  <a:pt x="404" y="299"/>
                </a:lnTo>
                <a:lnTo>
                  <a:pt x="409" y="304"/>
                </a:lnTo>
                <a:lnTo>
                  <a:pt x="413" y="310"/>
                </a:lnTo>
                <a:lnTo>
                  <a:pt x="416" y="317"/>
                </a:lnTo>
                <a:lnTo>
                  <a:pt x="418" y="324"/>
                </a:lnTo>
                <a:lnTo>
                  <a:pt x="421" y="331"/>
                </a:lnTo>
                <a:lnTo>
                  <a:pt x="422" y="338"/>
                </a:lnTo>
                <a:lnTo>
                  <a:pt x="422" y="346"/>
                </a:lnTo>
                <a:lnTo>
                  <a:pt x="422" y="354"/>
                </a:lnTo>
                <a:lnTo>
                  <a:pt x="421" y="362"/>
                </a:lnTo>
                <a:lnTo>
                  <a:pt x="418" y="368"/>
                </a:lnTo>
                <a:lnTo>
                  <a:pt x="416" y="376"/>
                </a:lnTo>
                <a:lnTo>
                  <a:pt x="413" y="382"/>
                </a:lnTo>
                <a:lnTo>
                  <a:pt x="409" y="389"/>
                </a:lnTo>
                <a:lnTo>
                  <a:pt x="404" y="394"/>
                </a:lnTo>
                <a:lnTo>
                  <a:pt x="400" y="399"/>
                </a:lnTo>
                <a:lnTo>
                  <a:pt x="395" y="405"/>
                </a:lnTo>
                <a:lnTo>
                  <a:pt x="388" y="409"/>
                </a:lnTo>
                <a:lnTo>
                  <a:pt x="382" y="412"/>
                </a:lnTo>
                <a:lnTo>
                  <a:pt x="375" y="416"/>
                </a:lnTo>
                <a:lnTo>
                  <a:pt x="369" y="418"/>
                </a:lnTo>
                <a:lnTo>
                  <a:pt x="362" y="420"/>
                </a:lnTo>
                <a:lnTo>
                  <a:pt x="354" y="421"/>
                </a:lnTo>
                <a:lnTo>
                  <a:pt x="347" y="422"/>
                </a:lnTo>
                <a:lnTo>
                  <a:pt x="339" y="421"/>
                </a:lnTo>
                <a:lnTo>
                  <a:pt x="331" y="420"/>
                </a:lnTo>
                <a:lnTo>
                  <a:pt x="324" y="418"/>
                </a:lnTo>
                <a:lnTo>
                  <a:pt x="318" y="416"/>
                </a:lnTo>
                <a:lnTo>
                  <a:pt x="311" y="412"/>
                </a:lnTo>
                <a:lnTo>
                  <a:pt x="305" y="409"/>
                </a:lnTo>
                <a:lnTo>
                  <a:pt x="298" y="405"/>
                </a:lnTo>
                <a:lnTo>
                  <a:pt x="293" y="399"/>
                </a:lnTo>
                <a:lnTo>
                  <a:pt x="289" y="394"/>
                </a:lnTo>
                <a:lnTo>
                  <a:pt x="284" y="389"/>
                </a:lnTo>
                <a:lnTo>
                  <a:pt x="280" y="382"/>
                </a:lnTo>
                <a:lnTo>
                  <a:pt x="277" y="376"/>
                </a:lnTo>
                <a:lnTo>
                  <a:pt x="275" y="368"/>
                </a:lnTo>
                <a:lnTo>
                  <a:pt x="273" y="362"/>
                </a:lnTo>
                <a:lnTo>
                  <a:pt x="271" y="354"/>
                </a:lnTo>
                <a:lnTo>
                  <a:pt x="271" y="346"/>
                </a:lnTo>
                <a:lnTo>
                  <a:pt x="271" y="346"/>
                </a:lnTo>
                <a:close/>
                <a:moveTo>
                  <a:pt x="903" y="452"/>
                </a:moveTo>
                <a:lnTo>
                  <a:pt x="903" y="439"/>
                </a:lnTo>
                <a:lnTo>
                  <a:pt x="900" y="426"/>
                </a:lnTo>
                <a:lnTo>
                  <a:pt x="896" y="416"/>
                </a:lnTo>
                <a:lnTo>
                  <a:pt x="890" y="405"/>
                </a:lnTo>
                <a:lnTo>
                  <a:pt x="883" y="394"/>
                </a:lnTo>
                <a:lnTo>
                  <a:pt x="875" y="386"/>
                </a:lnTo>
                <a:lnTo>
                  <a:pt x="866" y="378"/>
                </a:lnTo>
                <a:lnTo>
                  <a:pt x="855" y="372"/>
                </a:lnTo>
                <a:lnTo>
                  <a:pt x="862" y="362"/>
                </a:lnTo>
                <a:lnTo>
                  <a:pt x="868" y="351"/>
                </a:lnTo>
                <a:lnTo>
                  <a:pt x="872" y="339"/>
                </a:lnTo>
                <a:lnTo>
                  <a:pt x="875" y="328"/>
                </a:lnTo>
                <a:lnTo>
                  <a:pt x="876" y="316"/>
                </a:lnTo>
                <a:lnTo>
                  <a:pt x="875" y="303"/>
                </a:lnTo>
                <a:lnTo>
                  <a:pt x="873" y="291"/>
                </a:lnTo>
                <a:lnTo>
                  <a:pt x="869" y="279"/>
                </a:lnTo>
                <a:lnTo>
                  <a:pt x="863" y="268"/>
                </a:lnTo>
                <a:lnTo>
                  <a:pt x="857" y="258"/>
                </a:lnTo>
                <a:lnTo>
                  <a:pt x="848" y="248"/>
                </a:lnTo>
                <a:lnTo>
                  <a:pt x="839" y="241"/>
                </a:lnTo>
                <a:lnTo>
                  <a:pt x="829" y="234"/>
                </a:lnTo>
                <a:lnTo>
                  <a:pt x="817" y="229"/>
                </a:lnTo>
                <a:lnTo>
                  <a:pt x="807" y="225"/>
                </a:lnTo>
                <a:lnTo>
                  <a:pt x="794" y="224"/>
                </a:lnTo>
                <a:lnTo>
                  <a:pt x="797" y="211"/>
                </a:lnTo>
                <a:lnTo>
                  <a:pt x="798" y="199"/>
                </a:lnTo>
                <a:lnTo>
                  <a:pt x="797" y="187"/>
                </a:lnTo>
                <a:lnTo>
                  <a:pt x="795" y="175"/>
                </a:lnTo>
                <a:lnTo>
                  <a:pt x="792" y="163"/>
                </a:lnTo>
                <a:lnTo>
                  <a:pt x="786" y="153"/>
                </a:lnTo>
                <a:lnTo>
                  <a:pt x="780" y="142"/>
                </a:lnTo>
                <a:lnTo>
                  <a:pt x="771" y="132"/>
                </a:lnTo>
                <a:lnTo>
                  <a:pt x="765" y="126"/>
                </a:lnTo>
                <a:lnTo>
                  <a:pt x="757" y="121"/>
                </a:lnTo>
                <a:lnTo>
                  <a:pt x="750" y="116"/>
                </a:lnTo>
                <a:lnTo>
                  <a:pt x="742" y="113"/>
                </a:lnTo>
                <a:lnTo>
                  <a:pt x="734" y="110"/>
                </a:lnTo>
                <a:lnTo>
                  <a:pt x="725" y="108"/>
                </a:lnTo>
                <a:lnTo>
                  <a:pt x="717" y="107"/>
                </a:lnTo>
                <a:lnTo>
                  <a:pt x="707" y="106"/>
                </a:lnTo>
                <a:lnTo>
                  <a:pt x="694" y="107"/>
                </a:lnTo>
                <a:lnTo>
                  <a:pt x="680" y="110"/>
                </a:lnTo>
                <a:lnTo>
                  <a:pt x="678" y="98"/>
                </a:lnTo>
                <a:lnTo>
                  <a:pt x="675" y="86"/>
                </a:lnTo>
                <a:lnTo>
                  <a:pt x="669" y="74"/>
                </a:lnTo>
                <a:lnTo>
                  <a:pt x="663" y="65"/>
                </a:lnTo>
                <a:lnTo>
                  <a:pt x="655" y="55"/>
                </a:lnTo>
                <a:lnTo>
                  <a:pt x="647" y="48"/>
                </a:lnTo>
                <a:lnTo>
                  <a:pt x="636" y="40"/>
                </a:lnTo>
                <a:lnTo>
                  <a:pt x="624" y="35"/>
                </a:lnTo>
                <a:lnTo>
                  <a:pt x="612" y="30"/>
                </a:lnTo>
                <a:lnTo>
                  <a:pt x="601" y="28"/>
                </a:lnTo>
                <a:lnTo>
                  <a:pt x="588" y="27"/>
                </a:lnTo>
                <a:lnTo>
                  <a:pt x="576" y="28"/>
                </a:lnTo>
                <a:lnTo>
                  <a:pt x="564" y="32"/>
                </a:lnTo>
                <a:lnTo>
                  <a:pt x="552" y="36"/>
                </a:lnTo>
                <a:lnTo>
                  <a:pt x="542" y="41"/>
                </a:lnTo>
                <a:lnTo>
                  <a:pt x="532" y="49"/>
                </a:lnTo>
                <a:lnTo>
                  <a:pt x="526" y="38"/>
                </a:lnTo>
                <a:lnTo>
                  <a:pt x="518" y="28"/>
                </a:lnTo>
                <a:lnTo>
                  <a:pt x="510" y="20"/>
                </a:lnTo>
                <a:lnTo>
                  <a:pt x="499" y="13"/>
                </a:lnTo>
                <a:lnTo>
                  <a:pt x="488" y="8"/>
                </a:lnTo>
                <a:lnTo>
                  <a:pt x="476" y="4"/>
                </a:lnTo>
                <a:lnTo>
                  <a:pt x="464" y="0"/>
                </a:lnTo>
                <a:lnTo>
                  <a:pt x="452" y="0"/>
                </a:lnTo>
                <a:lnTo>
                  <a:pt x="439" y="0"/>
                </a:lnTo>
                <a:lnTo>
                  <a:pt x="427" y="4"/>
                </a:lnTo>
                <a:lnTo>
                  <a:pt x="415" y="8"/>
                </a:lnTo>
                <a:lnTo>
                  <a:pt x="404" y="13"/>
                </a:lnTo>
                <a:lnTo>
                  <a:pt x="395" y="20"/>
                </a:lnTo>
                <a:lnTo>
                  <a:pt x="386" y="28"/>
                </a:lnTo>
                <a:lnTo>
                  <a:pt x="379" y="38"/>
                </a:lnTo>
                <a:lnTo>
                  <a:pt x="371" y="49"/>
                </a:lnTo>
                <a:lnTo>
                  <a:pt x="362" y="41"/>
                </a:lnTo>
                <a:lnTo>
                  <a:pt x="351" y="36"/>
                </a:lnTo>
                <a:lnTo>
                  <a:pt x="340" y="32"/>
                </a:lnTo>
                <a:lnTo>
                  <a:pt x="327" y="28"/>
                </a:lnTo>
                <a:lnTo>
                  <a:pt x="315" y="27"/>
                </a:lnTo>
                <a:lnTo>
                  <a:pt x="304" y="28"/>
                </a:lnTo>
                <a:lnTo>
                  <a:pt x="291" y="30"/>
                </a:lnTo>
                <a:lnTo>
                  <a:pt x="279" y="35"/>
                </a:lnTo>
                <a:lnTo>
                  <a:pt x="268" y="40"/>
                </a:lnTo>
                <a:lnTo>
                  <a:pt x="257" y="47"/>
                </a:lnTo>
                <a:lnTo>
                  <a:pt x="249" y="55"/>
                </a:lnTo>
                <a:lnTo>
                  <a:pt x="240" y="65"/>
                </a:lnTo>
                <a:lnTo>
                  <a:pt x="234" y="74"/>
                </a:lnTo>
                <a:lnTo>
                  <a:pt x="229" y="86"/>
                </a:lnTo>
                <a:lnTo>
                  <a:pt x="225" y="98"/>
                </a:lnTo>
                <a:lnTo>
                  <a:pt x="223" y="110"/>
                </a:lnTo>
                <a:lnTo>
                  <a:pt x="210" y="107"/>
                </a:lnTo>
                <a:lnTo>
                  <a:pt x="196" y="106"/>
                </a:lnTo>
                <a:lnTo>
                  <a:pt x="188" y="107"/>
                </a:lnTo>
                <a:lnTo>
                  <a:pt x="179" y="108"/>
                </a:lnTo>
                <a:lnTo>
                  <a:pt x="171" y="110"/>
                </a:lnTo>
                <a:lnTo>
                  <a:pt x="162" y="113"/>
                </a:lnTo>
                <a:lnTo>
                  <a:pt x="155" y="116"/>
                </a:lnTo>
                <a:lnTo>
                  <a:pt x="146" y="121"/>
                </a:lnTo>
                <a:lnTo>
                  <a:pt x="140" y="126"/>
                </a:lnTo>
                <a:lnTo>
                  <a:pt x="133" y="132"/>
                </a:lnTo>
                <a:lnTo>
                  <a:pt x="125" y="142"/>
                </a:lnTo>
                <a:lnTo>
                  <a:pt x="117" y="153"/>
                </a:lnTo>
                <a:lnTo>
                  <a:pt x="113" y="163"/>
                </a:lnTo>
                <a:lnTo>
                  <a:pt x="108" y="175"/>
                </a:lnTo>
                <a:lnTo>
                  <a:pt x="106" y="187"/>
                </a:lnTo>
                <a:lnTo>
                  <a:pt x="106" y="199"/>
                </a:lnTo>
                <a:lnTo>
                  <a:pt x="107" y="211"/>
                </a:lnTo>
                <a:lnTo>
                  <a:pt x="109" y="224"/>
                </a:lnTo>
                <a:lnTo>
                  <a:pt x="98" y="225"/>
                </a:lnTo>
                <a:lnTo>
                  <a:pt x="86" y="229"/>
                </a:lnTo>
                <a:lnTo>
                  <a:pt x="75" y="234"/>
                </a:lnTo>
                <a:lnTo>
                  <a:pt x="64" y="241"/>
                </a:lnTo>
                <a:lnTo>
                  <a:pt x="56" y="248"/>
                </a:lnTo>
                <a:lnTo>
                  <a:pt x="47" y="258"/>
                </a:lnTo>
                <a:lnTo>
                  <a:pt x="40" y="268"/>
                </a:lnTo>
                <a:lnTo>
                  <a:pt x="34" y="279"/>
                </a:lnTo>
                <a:lnTo>
                  <a:pt x="30" y="291"/>
                </a:lnTo>
                <a:lnTo>
                  <a:pt x="28" y="303"/>
                </a:lnTo>
                <a:lnTo>
                  <a:pt x="28" y="316"/>
                </a:lnTo>
                <a:lnTo>
                  <a:pt x="29" y="328"/>
                </a:lnTo>
                <a:lnTo>
                  <a:pt x="31" y="339"/>
                </a:lnTo>
                <a:lnTo>
                  <a:pt x="35" y="351"/>
                </a:lnTo>
                <a:lnTo>
                  <a:pt x="42" y="362"/>
                </a:lnTo>
                <a:lnTo>
                  <a:pt x="48" y="372"/>
                </a:lnTo>
                <a:lnTo>
                  <a:pt x="39" y="378"/>
                </a:lnTo>
                <a:lnTo>
                  <a:pt x="29" y="386"/>
                </a:lnTo>
                <a:lnTo>
                  <a:pt x="20" y="394"/>
                </a:lnTo>
                <a:lnTo>
                  <a:pt x="14" y="405"/>
                </a:lnTo>
                <a:lnTo>
                  <a:pt x="8" y="416"/>
                </a:lnTo>
                <a:lnTo>
                  <a:pt x="3" y="427"/>
                </a:lnTo>
                <a:lnTo>
                  <a:pt x="1" y="439"/>
                </a:lnTo>
                <a:lnTo>
                  <a:pt x="0" y="452"/>
                </a:lnTo>
                <a:lnTo>
                  <a:pt x="1" y="464"/>
                </a:lnTo>
                <a:lnTo>
                  <a:pt x="3" y="477"/>
                </a:lnTo>
                <a:lnTo>
                  <a:pt x="8" y="488"/>
                </a:lnTo>
                <a:lnTo>
                  <a:pt x="14" y="499"/>
                </a:lnTo>
                <a:lnTo>
                  <a:pt x="20" y="509"/>
                </a:lnTo>
                <a:lnTo>
                  <a:pt x="29" y="517"/>
                </a:lnTo>
                <a:lnTo>
                  <a:pt x="38" y="525"/>
                </a:lnTo>
                <a:lnTo>
                  <a:pt x="48" y="531"/>
                </a:lnTo>
                <a:lnTo>
                  <a:pt x="41" y="542"/>
                </a:lnTo>
                <a:lnTo>
                  <a:pt x="35" y="553"/>
                </a:lnTo>
                <a:lnTo>
                  <a:pt x="31" y="564"/>
                </a:lnTo>
                <a:lnTo>
                  <a:pt x="29" y="575"/>
                </a:lnTo>
                <a:lnTo>
                  <a:pt x="28" y="588"/>
                </a:lnTo>
                <a:lnTo>
                  <a:pt x="28" y="600"/>
                </a:lnTo>
                <a:lnTo>
                  <a:pt x="30" y="613"/>
                </a:lnTo>
                <a:lnTo>
                  <a:pt x="34" y="625"/>
                </a:lnTo>
                <a:lnTo>
                  <a:pt x="40" y="635"/>
                </a:lnTo>
                <a:lnTo>
                  <a:pt x="47" y="646"/>
                </a:lnTo>
                <a:lnTo>
                  <a:pt x="56" y="655"/>
                </a:lnTo>
                <a:lnTo>
                  <a:pt x="64" y="663"/>
                </a:lnTo>
                <a:lnTo>
                  <a:pt x="75" y="670"/>
                </a:lnTo>
                <a:lnTo>
                  <a:pt x="86" y="674"/>
                </a:lnTo>
                <a:lnTo>
                  <a:pt x="98" y="678"/>
                </a:lnTo>
                <a:lnTo>
                  <a:pt x="109" y="681"/>
                </a:lnTo>
                <a:lnTo>
                  <a:pt x="107" y="692"/>
                </a:lnTo>
                <a:lnTo>
                  <a:pt x="106" y="704"/>
                </a:lnTo>
                <a:lnTo>
                  <a:pt x="106" y="716"/>
                </a:lnTo>
                <a:lnTo>
                  <a:pt x="108" y="729"/>
                </a:lnTo>
                <a:lnTo>
                  <a:pt x="113" y="740"/>
                </a:lnTo>
                <a:lnTo>
                  <a:pt x="118" y="751"/>
                </a:lnTo>
                <a:lnTo>
                  <a:pt x="125" y="761"/>
                </a:lnTo>
                <a:lnTo>
                  <a:pt x="133" y="771"/>
                </a:lnTo>
                <a:lnTo>
                  <a:pt x="140" y="777"/>
                </a:lnTo>
                <a:lnTo>
                  <a:pt x="147" y="782"/>
                </a:lnTo>
                <a:lnTo>
                  <a:pt x="155" y="787"/>
                </a:lnTo>
                <a:lnTo>
                  <a:pt x="162" y="791"/>
                </a:lnTo>
                <a:lnTo>
                  <a:pt x="171" y="794"/>
                </a:lnTo>
                <a:lnTo>
                  <a:pt x="179" y="796"/>
                </a:lnTo>
                <a:lnTo>
                  <a:pt x="188" y="797"/>
                </a:lnTo>
                <a:lnTo>
                  <a:pt x="196" y="797"/>
                </a:lnTo>
                <a:lnTo>
                  <a:pt x="210" y="796"/>
                </a:lnTo>
                <a:lnTo>
                  <a:pt x="223" y="793"/>
                </a:lnTo>
                <a:lnTo>
                  <a:pt x="225" y="806"/>
                </a:lnTo>
                <a:lnTo>
                  <a:pt x="229" y="818"/>
                </a:lnTo>
                <a:lnTo>
                  <a:pt x="234" y="829"/>
                </a:lnTo>
                <a:lnTo>
                  <a:pt x="240" y="838"/>
                </a:lnTo>
                <a:lnTo>
                  <a:pt x="248" y="848"/>
                </a:lnTo>
                <a:lnTo>
                  <a:pt x="257" y="856"/>
                </a:lnTo>
                <a:lnTo>
                  <a:pt x="268" y="863"/>
                </a:lnTo>
                <a:lnTo>
                  <a:pt x="279" y="869"/>
                </a:lnTo>
                <a:lnTo>
                  <a:pt x="291" y="873"/>
                </a:lnTo>
                <a:lnTo>
                  <a:pt x="304" y="875"/>
                </a:lnTo>
                <a:lnTo>
                  <a:pt x="315" y="876"/>
                </a:lnTo>
                <a:lnTo>
                  <a:pt x="327" y="875"/>
                </a:lnTo>
                <a:lnTo>
                  <a:pt x="340" y="871"/>
                </a:lnTo>
                <a:lnTo>
                  <a:pt x="351" y="868"/>
                </a:lnTo>
                <a:lnTo>
                  <a:pt x="362" y="862"/>
                </a:lnTo>
                <a:lnTo>
                  <a:pt x="371" y="855"/>
                </a:lnTo>
                <a:lnTo>
                  <a:pt x="379" y="865"/>
                </a:lnTo>
                <a:lnTo>
                  <a:pt x="386" y="875"/>
                </a:lnTo>
                <a:lnTo>
                  <a:pt x="395" y="883"/>
                </a:lnTo>
                <a:lnTo>
                  <a:pt x="404" y="890"/>
                </a:lnTo>
                <a:lnTo>
                  <a:pt x="415" y="896"/>
                </a:lnTo>
                <a:lnTo>
                  <a:pt x="427" y="900"/>
                </a:lnTo>
                <a:lnTo>
                  <a:pt x="439" y="903"/>
                </a:lnTo>
                <a:lnTo>
                  <a:pt x="452" y="904"/>
                </a:lnTo>
                <a:lnTo>
                  <a:pt x="464" y="903"/>
                </a:lnTo>
                <a:lnTo>
                  <a:pt x="476" y="899"/>
                </a:lnTo>
                <a:lnTo>
                  <a:pt x="488" y="896"/>
                </a:lnTo>
                <a:lnTo>
                  <a:pt x="499" y="890"/>
                </a:lnTo>
                <a:lnTo>
                  <a:pt x="510" y="883"/>
                </a:lnTo>
                <a:lnTo>
                  <a:pt x="518" y="875"/>
                </a:lnTo>
                <a:lnTo>
                  <a:pt x="526" y="865"/>
                </a:lnTo>
                <a:lnTo>
                  <a:pt x="532" y="855"/>
                </a:lnTo>
                <a:lnTo>
                  <a:pt x="542" y="862"/>
                </a:lnTo>
                <a:lnTo>
                  <a:pt x="552" y="868"/>
                </a:lnTo>
                <a:lnTo>
                  <a:pt x="564" y="871"/>
                </a:lnTo>
                <a:lnTo>
                  <a:pt x="576" y="875"/>
                </a:lnTo>
                <a:lnTo>
                  <a:pt x="588" y="876"/>
                </a:lnTo>
                <a:lnTo>
                  <a:pt x="601" y="875"/>
                </a:lnTo>
                <a:lnTo>
                  <a:pt x="612" y="873"/>
                </a:lnTo>
                <a:lnTo>
                  <a:pt x="624" y="869"/>
                </a:lnTo>
                <a:lnTo>
                  <a:pt x="636" y="863"/>
                </a:lnTo>
                <a:lnTo>
                  <a:pt x="647" y="856"/>
                </a:lnTo>
                <a:lnTo>
                  <a:pt x="655" y="848"/>
                </a:lnTo>
                <a:lnTo>
                  <a:pt x="663" y="838"/>
                </a:lnTo>
                <a:lnTo>
                  <a:pt x="669" y="829"/>
                </a:lnTo>
                <a:lnTo>
                  <a:pt x="675" y="818"/>
                </a:lnTo>
                <a:lnTo>
                  <a:pt x="678" y="806"/>
                </a:lnTo>
                <a:lnTo>
                  <a:pt x="680" y="793"/>
                </a:lnTo>
                <a:lnTo>
                  <a:pt x="694" y="796"/>
                </a:lnTo>
                <a:lnTo>
                  <a:pt x="707" y="797"/>
                </a:lnTo>
                <a:lnTo>
                  <a:pt x="717" y="797"/>
                </a:lnTo>
                <a:lnTo>
                  <a:pt x="725" y="796"/>
                </a:lnTo>
                <a:lnTo>
                  <a:pt x="734" y="794"/>
                </a:lnTo>
                <a:lnTo>
                  <a:pt x="742" y="791"/>
                </a:lnTo>
                <a:lnTo>
                  <a:pt x="750" y="787"/>
                </a:lnTo>
                <a:lnTo>
                  <a:pt x="757" y="782"/>
                </a:lnTo>
                <a:lnTo>
                  <a:pt x="765" y="777"/>
                </a:lnTo>
                <a:lnTo>
                  <a:pt x="771" y="771"/>
                </a:lnTo>
                <a:lnTo>
                  <a:pt x="780" y="761"/>
                </a:lnTo>
                <a:lnTo>
                  <a:pt x="786" y="751"/>
                </a:lnTo>
                <a:lnTo>
                  <a:pt x="792" y="740"/>
                </a:lnTo>
                <a:lnTo>
                  <a:pt x="795" y="729"/>
                </a:lnTo>
                <a:lnTo>
                  <a:pt x="797" y="716"/>
                </a:lnTo>
                <a:lnTo>
                  <a:pt x="798" y="704"/>
                </a:lnTo>
                <a:lnTo>
                  <a:pt x="797" y="692"/>
                </a:lnTo>
                <a:lnTo>
                  <a:pt x="794" y="681"/>
                </a:lnTo>
                <a:lnTo>
                  <a:pt x="807" y="678"/>
                </a:lnTo>
                <a:lnTo>
                  <a:pt x="817" y="674"/>
                </a:lnTo>
                <a:lnTo>
                  <a:pt x="829" y="670"/>
                </a:lnTo>
                <a:lnTo>
                  <a:pt x="839" y="663"/>
                </a:lnTo>
                <a:lnTo>
                  <a:pt x="848" y="655"/>
                </a:lnTo>
                <a:lnTo>
                  <a:pt x="857" y="646"/>
                </a:lnTo>
                <a:lnTo>
                  <a:pt x="863" y="635"/>
                </a:lnTo>
                <a:lnTo>
                  <a:pt x="869" y="625"/>
                </a:lnTo>
                <a:lnTo>
                  <a:pt x="873" y="613"/>
                </a:lnTo>
                <a:lnTo>
                  <a:pt x="875" y="600"/>
                </a:lnTo>
                <a:lnTo>
                  <a:pt x="876" y="588"/>
                </a:lnTo>
                <a:lnTo>
                  <a:pt x="875" y="575"/>
                </a:lnTo>
                <a:lnTo>
                  <a:pt x="872" y="564"/>
                </a:lnTo>
                <a:lnTo>
                  <a:pt x="868" y="553"/>
                </a:lnTo>
                <a:lnTo>
                  <a:pt x="862" y="542"/>
                </a:lnTo>
                <a:lnTo>
                  <a:pt x="855" y="531"/>
                </a:lnTo>
                <a:lnTo>
                  <a:pt x="866" y="525"/>
                </a:lnTo>
                <a:lnTo>
                  <a:pt x="875" y="517"/>
                </a:lnTo>
                <a:lnTo>
                  <a:pt x="883" y="509"/>
                </a:lnTo>
                <a:lnTo>
                  <a:pt x="890" y="499"/>
                </a:lnTo>
                <a:lnTo>
                  <a:pt x="896" y="488"/>
                </a:lnTo>
                <a:lnTo>
                  <a:pt x="900" y="477"/>
                </a:lnTo>
                <a:lnTo>
                  <a:pt x="903" y="464"/>
                </a:lnTo>
                <a:lnTo>
                  <a:pt x="903" y="4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6" name="CustomShape 11"/>
          <p:cNvSpPr/>
          <p:nvPr/>
        </p:nvSpPr>
        <p:spPr>
          <a:xfrm>
            <a:off x="8434440" y="5335200"/>
            <a:ext cx="48240" cy="175320"/>
          </a:xfrm>
          <a:custGeom>
            <a:avLst/>
            <a:gdLst/>
            <a:ahLst/>
            <a:rect l="l" t="t" r="r" b="b"/>
            <a:pathLst>
              <a:path w="162" h="559">
                <a:moveTo>
                  <a:pt x="23" y="2"/>
                </a:moveTo>
                <a:lnTo>
                  <a:pt x="20" y="1"/>
                </a:lnTo>
                <a:lnTo>
                  <a:pt x="18" y="0"/>
                </a:lnTo>
                <a:lnTo>
                  <a:pt x="15" y="0"/>
                </a:lnTo>
                <a:lnTo>
                  <a:pt x="11" y="0"/>
                </a:lnTo>
                <a:lnTo>
                  <a:pt x="9" y="1"/>
                </a:lnTo>
                <a:lnTo>
                  <a:pt x="6" y="2"/>
                </a:lnTo>
                <a:lnTo>
                  <a:pt x="4" y="4"/>
                </a:lnTo>
                <a:lnTo>
                  <a:pt x="3" y="7"/>
                </a:lnTo>
                <a:lnTo>
                  <a:pt x="1" y="10"/>
                </a:lnTo>
                <a:lnTo>
                  <a:pt x="1" y="13"/>
                </a:lnTo>
                <a:lnTo>
                  <a:pt x="0" y="15"/>
                </a:lnTo>
                <a:lnTo>
                  <a:pt x="1" y="18"/>
                </a:lnTo>
                <a:lnTo>
                  <a:pt x="2" y="22"/>
                </a:lnTo>
                <a:lnTo>
                  <a:pt x="3" y="24"/>
                </a:lnTo>
                <a:lnTo>
                  <a:pt x="5" y="26"/>
                </a:lnTo>
                <a:lnTo>
                  <a:pt x="7" y="28"/>
                </a:lnTo>
                <a:lnTo>
                  <a:pt x="21" y="38"/>
                </a:lnTo>
                <a:lnTo>
                  <a:pt x="35" y="48"/>
                </a:lnTo>
                <a:lnTo>
                  <a:pt x="47" y="60"/>
                </a:lnTo>
                <a:lnTo>
                  <a:pt x="60" y="73"/>
                </a:lnTo>
                <a:lnTo>
                  <a:pt x="70" y="86"/>
                </a:lnTo>
                <a:lnTo>
                  <a:pt x="81" y="101"/>
                </a:lnTo>
                <a:lnTo>
                  <a:pt x="90" y="116"/>
                </a:lnTo>
                <a:lnTo>
                  <a:pt x="98" y="132"/>
                </a:lnTo>
                <a:lnTo>
                  <a:pt x="107" y="149"/>
                </a:lnTo>
                <a:lnTo>
                  <a:pt x="113" y="166"/>
                </a:lnTo>
                <a:lnTo>
                  <a:pt x="118" y="183"/>
                </a:lnTo>
                <a:lnTo>
                  <a:pt x="124" y="202"/>
                </a:lnTo>
                <a:lnTo>
                  <a:pt x="127" y="221"/>
                </a:lnTo>
                <a:lnTo>
                  <a:pt x="130" y="240"/>
                </a:lnTo>
                <a:lnTo>
                  <a:pt x="131" y="259"/>
                </a:lnTo>
                <a:lnTo>
                  <a:pt x="132" y="279"/>
                </a:lnTo>
                <a:lnTo>
                  <a:pt x="131" y="299"/>
                </a:lnTo>
                <a:lnTo>
                  <a:pt x="130" y="319"/>
                </a:lnTo>
                <a:lnTo>
                  <a:pt x="127" y="337"/>
                </a:lnTo>
                <a:lnTo>
                  <a:pt x="124" y="356"/>
                </a:lnTo>
                <a:lnTo>
                  <a:pt x="118" y="375"/>
                </a:lnTo>
                <a:lnTo>
                  <a:pt x="113" y="393"/>
                </a:lnTo>
                <a:lnTo>
                  <a:pt x="107" y="410"/>
                </a:lnTo>
                <a:lnTo>
                  <a:pt x="98" y="426"/>
                </a:lnTo>
                <a:lnTo>
                  <a:pt x="90" y="442"/>
                </a:lnTo>
                <a:lnTo>
                  <a:pt x="81" y="458"/>
                </a:lnTo>
                <a:lnTo>
                  <a:pt x="70" y="472"/>
                </a:lnTo>
                <a:lnTo>
                  <a:pt x="60" y="486"/>
                </a:lnTo>
                <a:lnTo>
                  <a:pt x="47" y="499"/>
                </a:lnTo>
                <a:lnTo>
                  <a:pt x="35" y="510"/>
                </a:lnTo>
                <a:lnTo>
                  <a:pt x="21" y="521"/>
                </a:lnTo>
                <a:lnTo>
                  <a:pt x="7" y="531"/>
                </a:lnTo>
                <a:lnTo>
                  <a:pt x="5" y="533"/>
                </a:lnTo>
                <a:lnTo>
                  <a:pt x="3" y="535"/>
                </a:lnTo>
                <a:lnTo>
                  <a:pt x="2" y="537"/>
                </a:lnTo>
                <a:lnTo>
                  <a:pt x="1" y="540"/>
                </a:lnTo>
                <a:lnTo>
                  <a:pt x="0" y="543"/>
                </a:lnTo>
                <a:lnTo>
                  <a:pt x="1" y="546"/>
                </a:lnTo>
                <a:lnTo>
                  <a:pt x="1" y="549"/>
                </a:lnTo>
                <a:lnTo>
                  <a:pt x="3" y="551"/>
                </a:lnTo>
                <a:lnTo>
                  <a:pt x="5" y="554"/>
                </a:lnTo>
                <a:lnTo>
                  <a:pt x="8" y="556"/>
                </a:lnTo>
                <a:lnTo>
                  <a:pt x="11" y="558"/>
                </a:lnTo>
                <a:lnTo>
                  <a:pt x="15" y="559"/>
                </a:lnTo>
                <a:lnTo>
                  <a:pt x="19" y="558"/>
                </a:lnTo>
                <a:lnTo>
                  <a:pt x="23" y="555"/>
                </a:lnTo>
                <a:lnTo>
                  <a:pt x="39" y="545"/>
                </a:lnTo>
                <a:lnTo>
                  <a:pt x="53" y="533"/>
                </a:lnTo>
                <a:lnTo>
                  <a:pt x="68" y="520"/>
                </a:lnTo>
                <a:lnTo>
                  <a:pt x="81" y="506"/>
                </a:lnTo>
                <a:lnTo>
                  <a:pt x="94" y="491"/>
                </a:lnTo>
                <a:lnTo>
                  <a:pt x="105" y="475"/>
                </a:lnTo>
                <a:lnTo>
                  <a:pt x="115" y="458"/>
                </a:lnTo>
                <a:lnTo>
                  <a:pt x="125" y="441"/>
                </a:lnTo>
                <a:lnTo>
                  <a:pt x="133" y="423"/>
                </a:lnTo>
                <a:lnTo>
                  <a:pt x="141" y="403"/>
                </a:lnTo>
                <a:lnTo>
                  <a:pt x="147" y="384"/>
                </a:lnTo>
                <a:lnTo>
                  <a:pt x="153" y="364"/>
                </a:lnTo>
                <a:lnTo>
                  <a:pt x="157" y="344"/>
                </a:lnTo>
                <a:lnTo>
                  <a:pt x="159" y="322"/>
                </a:lnTo>
                <a:lnTo>
                  <a:pt x="161" y="301"/>
                </a:lnTo>
                <a:lnTo>
                  <a:pt x="162" y="279"/>
                </a:lnTo>
                <a:lnTo>
                  <a:pt x="161" y="257"/>
                </a:lnTo>
                <a:lnTo>
                  <a:pt x="159" y="236"/>
                </a:lnTo>
                <a:lnTo>
                  <a:pt x="157" y="215"/>
                </a:lnTo>
                <a:lnTo>
                  <a:pt x="153" y="195"/>
                </a:lnTo>
                <a:lnTo>
                  <a:pt x="147" y="175"/>
                </a:lnTo>
                <a:lnTo>
                  <a:pt x="141" y="154"/>
                </a:lnTo>
                <a:lnTo>
                  <a:pt x="133" y="136"/>
                </a:lnTo>
                <a:lnTo>
                  <a:pt x="125" y="118"/>
                </a:lnTo>
                <a:lnTo>
                  <a:pt x="115" y="100"/>
                </a:lnTo>
                <a:lnTo>
                  <a:pt x="105" y="83"/>
                </a:lnTo>
                <a:lnTo>
                  <a:pt x="94" y="68"/>
                </a:lnTo>
                <a:lnTo>
                  <a:pt x="81" y="53"/>
                </a:lnTo>
                <a:lnTo>
                  <a:pt x="68" y="38"/>
                </a:lnTo>
                <a:lnTo>
                  <a:pt x="53" y="25"/>
                </a:lnTo>
                <a:lnTo>
                  <a:pt x="39" y="13"/>
                </a:lnTo>
                <a:lnTo>
                  <a:pt x="2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7" name="CustomShape 12"/>
          <p:cNvSpPr/>
          <p:nvPr/>
        </p:nvSpPr>
        <p:spPr>
          <a:xfrm>
            <a:off x="8415360" y="5354280"/>
            <a:ext cx="43560" cy="138600"/>
          </a:xfrm>
          <a:custGeom>
            <a:avLst/>
            <a:gdLst/>
            <a:ahLst/>
            <a:rect l="l" t="t" r="r" b="b"/>
            <a:pathLst>
              <a:path w="142" h="445">
                <a:moveTo>
                  <a:pt x="142" y="222"/>
                </a:moveTo>
                <a:lnTo>
                  <a:pt x="142" y="204"/>
                </a:lnTo>
                <a:lnTo>
                  <a:pt x="140" y="187"/>
                </a:lnTo>
                <a:lnTo>
                  <a:pt x="138" y="170"/>
                </a:lnTo>
                <a:lnTo>
                  <a:pt x="134" y="153"/>
                </a:lnTo>
                <a:lnTo>
                  <a:pt x="130" y="137"/>
                </a:lnTo>
                <a:lnTo>
                  <a:pt x="124" y="121"/>
                </a:lnTo>
                <a:lnTo>
                  <a:pt x="117" y="106"/>
                </a:lnTo>
                <a:lnTo>
                  <a:pt x="109" y="91"/>
                </a:lnTo>
                <a:lnTo>
                  <a:pt x="102" y="77"/>
                </a:lnTo>
                <a:lnTo>
                  <a:pt x="92" y="63"/>
                </a:lnTo>
                <a:lnTo>
                  <a:pt x="82" y="51"/>
                </a:lnTo>
                <a:lnTo>
                  <a:pt x="72" y="39"/>
                </a:lnTo>
                <a:lnTo>
                  <a:pt x="60" y="28"/>
                </a:lnTo>
                <a:lnTo>
                  <a:pt x="48" y="18"/>
                </a:lnTo>
                <a:lnTo>
                  <a:pt x="35" y="9"/>
                </a:lnTo>
                <a:lnTo>
                  <a:pt x="21" y="2"/>
                </a:lnTo>
                <a:lnTo>
                  <a:pt x="18" y="0"/>
                </a:lnTo>
                <a:lnTo>
                  <a:pt x="16" y="0"/>
                </a:lnTo>
                <a:lnTo>
                  <a:pt x="13" y="0"/>
                </a:lnTo>
                <a:lnTo>
                  <a:pt x="10" y="0"/>
                </a:lnTo>
                <a:lnTo>
                  <a:pt x="8" y="1"/>
                </a:lnTo>
                <a:lnTo>
                  <a:pt x="5" y="3"/>
                </a:lnTo>
                <a:lnTo>
                  <a:pt x="3" y="5"/>
                </a:lnTo>
                <a:lnTo>
                  <a:pt x="1" y="7"/>
                </a:lnTo>
                <a:lnTo>
                  <a:pt x="0" y="11"/>
                </a:lnTo>
                <a:lnTo>
                  <a:pt x="0" y="14"/>
                </a:lnTo>
                <a:lnTo>
                  <a:pt x="0" y="16"/>
                </a:lnTo>
                <a:lnTo>
                  <a:pt x="0" y="19"/>
                </a:lnTo>
                <a:lnTo>
                  <a:pt x="1" y="21"/>
                </a:lnTo>
                <a:lnTo>
                  <a:pt x="3" y="24"/>
                </a:lnTo>
                <a:lnTo>
                  <a:pt x="5" y="27"/>
                </a:lnTo>
                <a:lnTo>
                  <a:pt x="8" y="28"/>
                </a:lnTo>
                <a:lnTo>
                  <a:pt x="19" y="35"/>
                </a:lnTo>
                <a:lnTo>
                  <a:pt x="30" y="43"/>
                </a:lnTo>
                <a:lnTo>
                  <a:pt x="41" y="51"/>
                </a:lnTo>
                <a:lnTo>
                  <a:pt x="51" y="61"/>
                </a:lnTo>
                <a:lnTo>
                  <a:pt x="60" y="70"/>
                </a:lnTo>
                <a:lnTo>
                  <a:pt x="69" y="82"/>
                </a:lnTo>
                <a:lnTo>
                  <a:pt x="77" y="94"/>
                </a:lnTo>
                <a:lnTo>
                  <a:pt x="85" y="106"/>
                </a:lnTo>
                <a:lnTo>
                  <a:pt x="91" y="119"/>
                </a:lnTo>
                <a:lnTo>
                  <a:pt x="96" y="133"/>
                </a:lnTo>
                <a:lnTo>
                  <a:pt x="102" y="146"/>
                </a:lnTo>
                <a:lnTo>
                  <a:pt x="105" y="161"/>
                </a:lnTo>
                <a:lnTo>
                  <a:pt x="108" y="175"/>
                </a:lnTo>
                <a:lnTo>
                  <a:pt x="111" y="191"/>
                </a:lnTo>
                <a:lnTo>
                  <a:pt x="112" y="206"/>
                </a:lnTo>
                <a:lnTo>
                  <a:pt x="112" y="222"/>
                </a:lnTo>
                <a:lnTo>
                  <a:pt x="112" y="237"/>
                </a:lnTo>
                <a:lnTo>
                  <a:pt x="111" y="253"/>
                </a:lnTo>
                <a:lnTo>
                  <a:pt x="108" y="268"/>
                </a:lnTo>
                <a:lnTo>
                  <a:pt x="105" y="283"/>
                </a:lnTo>
                <a:lnTo>
                  <a:pt x="102" y="297"/>
                </a:lnTo>
                <a:lnTo>
                  <a:pt x="96" y="311"/>
                </a:lnTo>
                <a:lnTo>
                  <a:pt x="91" y="325"/>
                </a:lnTo>
                <a:lnTo>
                  <a:pt x="85" y="338"/>
                </a:lnTo>
                <a:lnTo>
                  <a:pt x="77" y="351"/>
                </a:lnTo>
                <a:lnTo>
                  <a:pt x="69" y="363"/>
                </a:lnTo>
                <a:lnTo>
                  <a:pt x="60" y="373"/>
                </a:lnTo>
                <a:lnTo>
                  <a:pt x="51" y="384"/>
                </a:lnTo>
                <a:lnTo>
                  <a:pt x="41" y="394"/>
                </a:lnTo>
                <a:lnTo>
                  <a:pt x="30" y="402"/>
                </a:lnTo>
                <a:lnTo>
                  <a:pt x="19" y="410"/>
                </a:lnTo>
                <a:lnTo>
                  <a:pt x="8" y="416"/>
                </a:lnTo>
                <a:lnTo>
                  <a:pt x="5" y="418"/>
                </a:lnTo>
                <a:lnTo>
                  <a:pt x="3" y="420"/>
                </a:lnTo>
                <a:lnTo>
                  <a:pt x="1" y="422"/>
                </a:lnTo>
                <a:lnTo>
                  <a:pt x="0" y="426"/>
                </a:lnTo>
                <a:lnTo>
                  <a:pt x="0" y="428"/>
                </a:lnTo>
                <a:lnTo>
                  <a:pt x="0" y="431"/>
                </a:lnTo>
                <a:lnTo>
                  <a:pt x="0" y="434"/>
                </a:lnTo>
                <a:lnTo>
                  <a:pt x="1" y="436"/>
                </a:lnTo>
                <a:lnTo>
                  <a:pt x="3" y="440"/>
                </a:lnTo>
                <a:lnTo>
                  <a:pt x="7" y="443"/>
                </a:lnTo>
                <a:lnTo>
                  <a:pt x="11" y="444"/>
                </a:lnTo>
                <a:lnTo>
                  <a:pt x="15" y="445"/>
                </a:lnTo>
                <a:lnTo>
                  <a:pt x="18" y="444"/>
                </a:lnTo>
                <a:lnTo>
                  <a:pt x="21" y="443"/>
                </a:lnTo>
                <a:lnTo>
                  <a:pt x="35" y="435"/>
                </a:lnTo>
                <a:lnTo>
                  <a:pt x="48" y="426"/>
                </a:lnTo>
                <a:lnTo>
                  <a:pt x="60" y="416"/>
                </a:lnTo>
                <a:lnTo>
                  <a:pt x="72" y="405"/>
                </a:lnTo>
                <a:lnTo>
                  <a:pt x="82" y="394"/>
                </a:lnTo>
                <a:lnTo>
                  <a:pt x="92" y="381"/>
                </a:lnTo>
                <a:lnTo>
                  <a:pt x="102" y="368"/>
                </a:lnTo>
                <a:lnTo>
                  <a:pt x="109" y="354"/>
                </a:lnTo>
                <a:lnTo>
                  <a:pt x="117" y="339"/>
                </a:lnTo>
                <a:lnTo>
                  <a:pt x="124" y="323"/>
                </a:lnTo>
                <a:lnTo>
                  <a:pt x="130" y="308"/>
                </a:lnTo>
                <a:lnTo>
                  <a:pt x="134" y="291"/>
                </a:lnTo>
                <a:lnTo>
                  <a:pt x="138" y="275"/>
                </a:lnTo>
                <a:lnTo>
                  <a:pt x="140" y="258"/>
                </a:lnTo>
                <a:lnTo>
                  <a:pt x="142" y="239"/>
                </a:lnTo>
                <a:lnTo>
                  <a:pt x="142" y="2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8" name="CustomShape 13"/>
          <p:cNvSpPr/>
          <p:nvPr/>
        </p:nvSpPr>
        <p:spPr>
          <a:xfrm>
            <a:off x="8398080" y="5371920"/>
            <a:ext cx="37080" cy="102240"/>
          </a:xfrm>
          <a:custGeom>
            <a:avLst/>
            <a:gdLst/>
            <a:ahLst/>
            <a:rect l="l" t="t" r="r" b="b"/>
            <a:pathLst>
              <a:path w="124" h="331">
                <a:moveTo>
                  <a:pt x="124" y="165"/>
                </a:moveTo>
                <a:lnTo>
                  <a:pt x="123" y="150"/>
                </a:lnTo>
                <a:lnTo>
                  <a:pt x="122" y="136"/>
                </a:lnTo>
                <a:lnTo>
                  <a:pt x="120" y="123"/>
                </a:lnTo>
                <a:lnTo>
                  <a:pt x="117" y="110"/>
                </a:lnTo>
                <a:lnTo>
                  <a:pt x="113" y="97"/>
                </a:lnTo>
                <a:lnTo>
                  <a:pt x="107" y="84"/>
                </a:lnTo>
                <a:lnTo>
                  <a:pt x="102" y="72"/>
                </a:lnTo>
                <a:lnTo>
                  <a:pt x="96" y="62"/>
                </a:lnTo>
                <a:lnTo>
                  <a:pt x="88" y="51"/>
                </a:lnTo>
                <a:lnTo>
                  <a:pt x="81" y="41"/>
                </a:lnTo>
                <a:lnTo>
                  <a:pt x="72" y="33"/>
                </a:lnTo>
                <a:lnTo>
                  <a:pt x="62" y="24"/>
                </a:lnTo>
                <a:lnTo>
                  <a:pt x="53" y="17"/>
                </a:lnTo>
                <a:lnTo>
                  <a:pt x="42" y="10"/>
                </a:lnTo>
                <a:lnTo>
                  <a:pt x="31" y="5"/>
                </a:lnTo>
                <a:lnTo>
                  <a:pt x="20" y="1"/>
                </a:lnTo>
                <a:lnTo>
                  <a:pt x="16" y="0"/>
                </a:lnTo>
                <a:lnTo>
                  <a:pt x="14" y="0"/>
                </a:lnTo>
                <a:lnTo>
                  <a:pt x="11" y="0"/>
                </a:lnTo>
                <a:lnTo>
                  <a:pt x="8" y="1"/>
                </a:lnTo>
                <a:lnTo>
                  <a:pt x="6" y="3"/>
                </a:lnTo>
                <a:lnTo>
                  <a:pt x="4" y="4"/>
                </a:lnTo>
                <a:lnTo>
                  <a:pt x="3" y="7"/>
                </a:lnTo>
                <a:lnTo>
                  <a:pt x="0" y="9"/>
                </a:lnTo>
                <a:lnTo>
                  <a:pt x="0" y="12"/>
                </a:lnTo>
                <a:lnTo>
                  <a:pt x="0" y="16"/>
                </a:lnTo>
                <a:lnTo>
                  <a:pt x="0" y="18"/>
                </a:lnTo>
                <a:lnTo>
                  <a:pt x="1" y="21"/>
                </a:lnTo>
                <a:lnTo>
                  <a:pt x="3" y="23"/>
                </a:lnTo>
                <a:lnTo>
                  <a:pt x="5" y="25"/>
                </a:lnTo>
                <a:lnTo>
                  <a:pt x="8" y="27"/>
                </a:lnTo>
                <a:lnTo>
                  <a:pt x="10" y="28"/>
                </a:lnTo>
                <a:lnTo>
                  <a:pt x="20" y="32"/>
                </a:lnTo>
                <a:lnTo>
                  <a:pt x="28" y="37"/>
                </a:lnTo>
                <a:lnTo>
                  <a:pt x="37" y="42"/>
                </a:lnTo>
                <a:lnTo>
                  <a:pt x="44" y="48"/>
                </a:lnTo>
                <a:lnTo>
                  <a:pt x="52" y="55"/>
                </a:lnTo>
                <a:lnTo>
                  <a:pt x="59" y="63"/>
                </a:lnTo>
                <a:lnTo>
                  <a:pt x="66" y="70"/>
                </a:lnTo>
                <a:lnTo>
                  <a:pt x="71" y="79"/>
                </a:lnTo>
                <a:lnTo>
                  <a:pt x="76" y="88"/>
                </a:lnTo>
                <a:lnTo>
                  <a:pt x="81" y="98"/>
                </a:lnTo>
                <a:lnTo>
                  <a:pt x="85" y="109"/>
                </a:lnTo>
                <a:lnTo>
                  <a:pt x="88" y="119"/>
                </a:lnTo>
                <a:lnTo>
                  <a:pt x="91" y="130"/>
                </a:lnTo>
                <a:lnTo>
                  <a:pt x="92" y="142"/>
                </a:lnTo>
                <a:lnTo>
                  <a:pt x="93" y="154"/>
                </a:lnTo>
                <a:lnTo>
                  <a:pt x="95" y="165"/>
                </a:lnTo>
                <a:lnTo>
                  <a:pt x="93" y="177"/>
                </a:lnTo>
                <a:lnTo>
                  <a:pt x="92" y="189"/>
                </a:lnTo>
                <a:lnTo>
                  <a:pt x="91" y="201"/>
                </a:lnTo>
                <a:lnTo>
                  <a:pt x="88" y="211"/>
                </a:lnTo>
                <a:lnTo>
                  <a:pt x="85" y="222"/>
                </a:lnTo>
                <a:lnTo>
                  <a:pt x="81" y="233"/>
                </a:lnTo>
                <a:lnTo>
                  <a:pt x="76" y="242"/>
                </a:lnTo>
                <a:lnTo>
                  <a:pt x="71" y="251"/>
                </a:lnTo>
                <a:lnTo>
                  <a:pt x="66" y="260"/>
                </a:lnTo>
                <a:lnTo>
                  <a:pt x="59" y="268"/>
                </a:lnTo>
                <a:lnTo>
                  <a:pt x="52" y="276"/>
                </a:lnTo>
                <a:lnTo>
                  <a:pt x="44" y="282"/>
                </a:lnTo>
                <a:lnTo>
                  <a:pt x="37" y="288"/>
                </a:lnTo>
                <a:lnTo>
                  <a:pt x="28" y="294"/>
                </a:lnTo>
                <a:lnTo>
                  <a:pt x="20" y="298"/>
                </a:lnTo>
                <a:lnTo>
                  <a:pt x="10" y="302"/>
                </a:lnTo>
                <a:lnTo>
                  <a:pt x="8" y="303"/>
                </a:lnTo>
                <a:lnTo>
                  <a:pt x="5" y="304"/>
                </a:lnTo>
                <a:lnTo>
                  <a:pt x="3" y="307"/>
                </a:lnTo>
                <a:lnTo>
                  <a:pt x="1" y="310"/>
                </a:lnTo>
                <a:lnTo>
                  <a:pt x="0" y="312"/>
                </a:lnTo>
                <a:lnTo>
                  <a:pt x="0" y="315"/>
                </a:lnTo>
                <a:lnTo>
                  <a:pt x="0" y="318"/>
                </a:lnTo>
                <a:lnTo>
                  <a:pt x="0" y="320"/>
                </a:lnTo>
                <a:lnTo>
                  <a:pt x="3" y="325"/>
                </a:lnTo>
                <a:lnTo>
                  <a:pt x="7" y="328"/>
                </a:lnTo>
                <a:lnTo>
                  <a:pt x="10" y="330"/>
                </a:lnTo>
                <a:lnTo>
                  <a:pt x="15" y="331"/>
                </a:lnTo>
                <a:lnTo>
                  <a:pt x="17" y="331"/>
                </a:lnTo>
                <a:lnTo>
                  <a:pt x="20" y="330"/>
                </a:lnTo>
                <a:lnTo>
                  <a:pt x="31" y="326"/>
                </a:lnTo>
                <a:lnTo>
                  <a:pt x="42" y="320"/>
                </a:lnTo>
                <a:lnTo>
                  <a:pt x="53" y="314"/>
                </a:lnTo>
                <a:lnTo>
                  <a:pt x="62" y="307"/>
                </a:lnTo>
                <a:lnTo>
                  <a:pt x="72" y="298"/>
                </a:lnTo>
                <a:lnTo>
                  <a:pt x="81" y="289"/>
                </a:lnTo>
                <a:lnTo>
                  <a:pt x="88" y="279"/>
                </a:lnTo>
                <a:lnTo>
                  <a:pt x="96" y="269"/>
                </a:lnTo>
                <a:lnTo>
                  <a:pt x="102" y="257"/>
                </a:lnTo>
                <a:lnTo>
                  <a:pt x="107" y="246"/>
                </a:lnTo>
                <a:lnTo>
                  <a:pt x="113" y="234"/>
                </a:lnTo>
                <a:lnTo>
                  <a:pt x="117" y="221"/>
                </a:lnTo>
                <a:lnTo>
                  <a:pt x="120" y="207"/>
                </a:lnTo>
                <a:lnTo>
                  <a:pt x="122" y="193"/>
                </a:lnTo>
                <a:lnTo>
                  <a:pt x="123" y="179"/>
                </a:lnTo>
                <a:lnTo>
                  <a:pt x="124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9" name="CustomShape 14"/>
          <p:cNvSpPr/>
          <p:nvPr/>
        </p:nvSpPr>
        <p:spPr>
          <a:xfrm>
            <a:off x="8201160" y="5317920"/>
            <a:ext cx="157680" cy="210240"/>
          </a:xfrm>
          <a:custGeom>
            <a:avLst/>
            <a:gdLst/>
            <a:ahLst/>
            <a:rect l="l" t="t" r="r" b="b"/>
            <a:pathLst>
              <a:path w="508" h="671">
                <a:moveTo>
                  <a:pt x="493" y="0"/>
                </a:moveTo>
                <a:lnTo>
                  <a:pt x="470" y="1"/>
                </a:lnTo>
                <a:lnTo>
                  <a:pt x="447" y="4"/>
                </a:lnTo>
                <a:lnTo>
                  <a:pt x="423" y="9"/>
                </a:lnTo>
                <a:lnTo>
                  <a:pt x="401" y="14"/>
                </a:lnTo>
                <a:lnTo>
                  <a:pt x="378" y="23"/>
                </a:lnTo>
                <a:lnTo>
                  <a:pt x="356" y="33"/>
                </a:lnTo>
                <a:lnTo>
                  <a:pt x="335" y="43"/>
                </a:lnTo>
                <a:lnTo>
                  <a:pt x="313" y="55"/>
                </a:lnTo>
                <a:lnTo>
                  <a:pt x="293" y="69"/>
                </a:lnTo>
                <a:lnTo>
                  <a:pt x="274" y="84"/>
                </a:lnTo>
                <a:lnTo>
                  <a:pt x="255" y="99"/>
                </a:lnTo>
                <a:lnTo>
                  <a:pt x="238" y="116"/>
                </a:lnTo>
                <a:lnTo>
                  <a:pt x="222" y="134"/>
                </a:lnTo>
                <a:lnTo>
                  <a:pt x="208" y="152"/>
                </a:lnTo>
                <a:lnTo>
                  <a:pt x="195" y="173"/>
                </a:lnTo>
                <a:lnTo>
                  <a:pt x="185" y="193"/>
                </a:lnTo>
                <a:lnTo>
                  <a:pt x="104" y="193"/>
                </a:lnTo>
                <a:lnTo>
                  <a:pt x="93" y="193"/>
                </a:lnTo>
                <a:lnTo>
                  <a:pt x="82" y="195"/>
                </a:lnTo>
                <a:lnTo>
                  <a:pt x="71" y="199"/>
                </a:lnTo>
                <a:lnTo>
                  <a:pt x="62" y="204"/>
                </a:lnTo>
                <a:lnTo>
                  <a:pt x="52" y="209"/>
                </a:lnTo>
                <a:lnTo>
                  <a:pt x="44" y="215"/>
                </a:lnTo>
                <a:lnTo>
                  <a:pt x="36" y="223"/>
                </a:lnTo>
                <a:lnTo>
                  <a:pt x="29" y="230"/>
                </a:lnTo>
                <a:lnTo>
                  <a:pt x="22" y="240"/>
                </a:lnTo>
                <a:lnTo>
                  <a:pt x="16" y="250"/>
                </a:lnTo>
                <a:lnTo>
                  <a:pt x="11" y="259"/>
                </a:lnTo>
                <a:lnTo>
                  <a:pt x="7" y="269"/>
                </a:lnTo>
                <a:lnTo>
                  <a:pt x="4" y="280"/>
                </a:lnTo>
                <a:lnTo>
                  <a:pt x="2" y="290"/>
                </a:lnTo>
                <a:lnTo>
                  <a:pt x="0" y="302"/>
                </a:lnTo>
                <a:lnTo>
                  <a:pt x="0" y="313"/>
                </a:lnTo>
                <a:lnTo>
                  <a:pt x="0" y="382"/>
                </a:lnTo>
                <a:lnTo>
                  <a:pt x="0" y="394"/>
                </a:lnTo>
                <a:lnTo>
                  <a:pt x="2" y="405"/>
                </a:lnTo>
                <a:lnTo>
                  <a:pt x="4" y="415"/>
                </a:lnTo>
                <a:lnTo>
                  <a:pt x="8" y="425"/>
                </a:lnTo>
                <a:lnTo>
                  <a:pt x="12" y="435"/>
                </a:lnTo>
                <a:lnTo>
                  <a:pt x="18" y="443"/>
                </a:lnTo>
                <a:lnTo>
                  <a:pt x="24" y="452"/>
                </a:lnTo>
                <a:lnTo>
                  <a:pt x="32" y="459"/>
                </a:lnTo>
                <a:lnTo>
                  <a:pt x="39" y="467"/>
                </a:lnTo>
                <a:lnTo>
                  <a:pt x="48" y="473"/>
                </a:lnTo>
                <a:lnTo>
                  <a:pt x="56" y="479"/>
                </a:lnTo>
                <a:lnTo>
                  <a:pt x="66" y="483"/>
                </a:lnTo>
                <a:lnTo>
                  <a:pt x="77" y="487"/>
                </a:lnTo>
                <a:lnTo>
                  <a:pt x="86" y="489"/>
                </a:lnTo>
                <a:lnTo>
                  <a:pt x="98" y="491"/>
                </a:lnTo>
                <a:lnTo>
                  <a:pt x="109" y="491"/>
                </a:lnTo>
                <a:lnTo>
                  <a:pt x="185" y="491"/>
                </a:lnTo>
                <a:lnTo>
                  <a:pt x="195" y="511"/>
                </a:lnTo>
                <a:lnTo>
                  <a:pt x="207" y="530"/>
                </a:lnTo>
                <a:lnTo>
                  <a:pt x="221" y="547"/>
                </a:lnTo>
                <a:lnTo>
                  <a:pt x="237" y="564"/>
                </a:lnTo>
                <a:lnTo>
                  <a:pt x="253" y="580"/>
                </a:lnTo>
                <a:lnTo>
                  <a:pt x="271" y="594"/>
                </a:lnTo>
                <a:lnTo>
                  <a:pt x="291" y="608"/>
                </a:lnTo>
                <a:lnTo>
                  <a:pt x="310" y="621"/>
                </a:lnTo>
                <a:lnTo>
                  <a:pt x="331" y="633"/>
                </a:lnTo>
                <a:lnTo>
                  <a:pt x="353" y="642"/>
                </a:lnTo>
                <a:lnTo>
                  <a:pt x="375" y="651"/>
                </a:lnTo>
                <a:lnTo>
                  <a:pt x="398" y="658"/>
                </a:lnTo>
                <a:lnTo>
                  <a:pt x="421" y="664"/>
                </a:lnTo>
                <a:lnTo>
                  <a:pt x="445" y="668"/>
                </a:lnTo>
                <a:lnTo>
                  <a:pt x="469" y="670"/>
                </a:lnTo>
                <a:lnTo>
                  <a:pt x="493" y="671"/>
                </a:lnTo>
                <a:lnTo>
                  <a:pt x="496" y="671"/>
                </a:lnTo>
                <a:lnTo>
                  <a:pt x="499" y="670"/>
                </a:lnTo>
                <a:lnTo>
                  <a:pt x="501" y="669"/>
                </a:lnTo>
                <a:lnTo>
                  <a:pt x="504" y="667"/>
                </a:lnTo>
                <a:lnTo>
                  <a:pt x="506" y="665"/>
                </a:lnTo>
                <a:lnTo>
                  <a:pt x="507" y="663"/>
                </a:lnTo>
                <a:lnTo>
                  <a:pt x="508" y="659"/>
                </a:lnTo>
                <a:lnTo>
                  <a:pt x="508" y="656"/>
                </a:lnTo>
                <a:lnTo>
                  <a:pt x="508" y="15"/>
                </a:lnTo>
                <a:lnTo>
                  <a:pt x="508" y="12"/>
                </a:lnTo>
                <a:lnTo>
                  <a:pt x="507" y="9"/>
                </a:lnTo>
                <a:lnTo>
                  <a:pt x="506" y="7"/>
                </a:lnTo>
                <a:lnTo>
                  <a:pt x="504" y="5"/>
                </a:lnTo>
                <a:lnTo>
                  <a:pt x="501" y="3"/>
                </a:lnTo>
                <a:lnTo>
                  <a:pt x="499" y="1"/>
                </a:lnTo>
                <a:lnTo>
                  <a:pt x="496" y="0"/>
                </a:lnTo>
                <a:lnTo>
                  <a:pt x="4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0" name="CustomShape 15"/>
          <p:cNvSpPr/>
          <p:nvPr/>
        </p:nvSpPr>
        <p:spPr>
          <a:xfrm>
            <a:off x="10805400" y="5279760"/>
            <a:ext cx="218160" cy="283320"/>
          </a:xfrm>
          <a:custGeom>
            <a:avLst/>
            <a:gdLst/>
            <a:ahLst/>
            <a:rect l="l" t="t" r="r" b="b"/>
            <a:pathLst>
              <a:path w="553" h="722">
                <a:moveTo>
                  <a:pt x="349" y="205"/>
                </a:moveTo>
                <a:lnTo>
                  <a:pt x="349" y="12"/>
                </a:lnTo>
                <a:lnTo>
                  <a:pt x="542" y="205"/>
                </a:lnTo>
                <a:lnTo>
                  <a:pt x="349" y="205"/>
                </a:lnTo>
                <a:close/>
                <a:moveTo>
                  <a:pt x="444" y="313"/>
                </a:moveTo>
                <a:lnTo>
                  <a:pt x="323" y="313"/>
                </a:lnTo>
                <a:lnTo>
                  <a:pt x="318" y="312"/>
                </a:lnTo>
                <a:lnTo>
                  <a:pt x="315" y="310"/>
                </a:lnTo>
                <a:lnTo>
                  <a:pt x="312" y="306"/>
                </a:lnTo>
                <a:lnTo>
                  <a:pt x="311" y="301"/>
                </a:lnTo>
                <a:lnTo>
                  <a:pt x="312" y="297"/>
                </a:lnTo>
                <a:lnTo>
                  <a:pt x="315" y="293"/>
                </a:lnTo>
                <a:lnTo>
                  <a:pt x="318" y="290"/>
                </a:lnTo>
                <a:lnTo>
                  <a:pt x="323" y="289"/>
                </a:lnTo>
                <a:lnTo>
                  <a:pt x="444" y="289"/>
                </a:lnTo>
                <a:lnTo>
                  <a:pt x="449" y="290"/>
                </a:lnTo>
                <a:lnTo>
                  <a:pt x="452" y="293"/>
                </a:lnTo>
                <a:lnTo>
                  <a:pt x="455" y="297"/>
                </a:lnTo>
                <a:lnTo>
                  <a:pt x="456" y="301"/>
                </a:lnTo>
                <a:lnTo>
                  <a:pt x="455" y="306"/>
                </a:lnTo>
                <a:lnTo>
                  <a:pt x="452" y="310"/>
                </a:lnTo>
                <a:lnTo>
                  <a:pt x="449" y="312"/>
                </a:lnTo>
                <a:lnTo>
                  <a:pt x="444" y="313"/>
                </a:lnTo>
                <a:close/>
                <a:moveTo>
                  <a:pt x="444" y="433"/>
                </a:moveTo>
                <a:lnTo>
                  <a:pt x="323" y="433"/>
                </a:lnTo>
                <a:lnTo>
                  <a:pt x="318" y="432"/>
                </a:lnTo>
                <a:lnTo>
                  <a:pt x="315" y="430"/>
                </a:lnTo>
                <a:lnTo>
                  <a:pt x="312" y="426"/>
                </a:lnTo>
                <a:lnTo>
                  <a:pt x="311" y="421"/>
                </a:lnTo>
                <a:lnTo>
                  <a:pt x="312" y="417"/>
                </a:lnTo>
                <a:lnTo>
                  <a:pt x="315" y="413"/>
                </a:lnTo>
                <a:lnTo>
                  <a:pt x="318" y="410"/>
                </a:lnTo>
                <a:lnTo>
                  <a:pt x="323" y="409"/>
                </a:lnTo>
                <a:lnTo>
                  <a:pt x="444" y="409"/>
                </a:lnTo>
                <a:lnTo>
                  <a:pt x="449" y="410"/>
                </a:lnTo>
                <a:lnTo>
                  <a:pt x="452" y="413"/>
                </a:lnTo>
                <a:lnTo>
                  <a:pt x="455" y="417"/>
                </a:lnTo>
                <a:lnTo>
                  <a:pt x="456" y="421"/>
                </a:lnTo>
                <a:lnTo>
                  <a:pt x="455" y="426"/>
                </a:lnTo>
                <a:lnTo>
                  <a:pt x="452" y="430"/>
                </a:lnTo>
                <a:lnTo>
                  <a:pt x="449" y="432"/>
                </a:lnTo>
                <a:lnTo>
                  <a:pt x="444" y="433"/>
                </a:lnTo>
                <a:close/>
                <a:moveTo>
                  <a:pt x="444" y="578"/>
                </a:moveTo>
                <a:lnTo>
                  <a:pt x="323" y="578"/>
                </a:lnTo>
                <a:lnTo>
                  <a:pt x="318" y="577"/>
                </a:lnTo>
                <a:lnTo>
                  <a:pt x="315" y="574"/>
                </a:lnTo>
                <a:lnTo>
                  <a:pt x="312" y="571"/>
                </a:lnTo>
                <a:lnTo>
                  <a:pt x="311" y="566"/>
                </a:lnTo>
                <a:lnTo>
                  <a:pt x="312" y="561"/>
                </a:lnTo>
                <a:lnTo>
                  <a:pt x="315" y="558"/>
                </a:lnTo>
                <a:lnTo>
                  <a:pt x="318" y="555"/>
                </a:lnTo>
                <a:lnTo>
                  <a:pt x="323" y="554"/>
                </a:lnTo>
                <a:lnTo>
                  <a:pt x="444" y="554"/>
                </a:lnTo>
                <a:lnTo>
                  <a:pt x="449" y="555"/>
                </a:lnTo>
                <a:lnTo>
                  <a:pt x="452" y="558"/>
                </a:lnTo>
                <a:lnTo>
                  <a:pt x="455" y="561"/>
                </a:lnTo>
                <a:lnTo>
                  <a:pt x="456" y="566"/>
                </a:lnTo>
                <a:lnTo>
                  <a:pt x="455" y="571"/>
                </a:lnTo>
                <a:lnTo>
                  <a:pt x="452" y="574"/>
                </a:lnTo>
                <a:lnTo>
                  <a:pt x="449" y="577"/>
                </a:lnTo>
                <a:lnTo>
                  <a:pt x="444" y="578"/>
                </a:lnTo>
                <a:close/>
                <a:moveTo>
                  <a:pt x="271" y="249"/>
                </a:moveTo>
                <a:lnTo>
                  <a:pt x="194" y="325"/>
                </a:lnTo>
                <a:lnTo>
                  <a:pt x="190" y="327"/>
                </a:lnTo>
                <a:lnTo>
                  <a:pt x="186" y="328"/>
                </a:lnTo>
                <a:lnTo>
                  <a:pt x="181" y="327"/>
                </a:lnTo>
                <a:lnTo>
                  <a:pt x="178" y="325"/>
                </a:lnTo>
                <a:lnTo>
                  <a:pt x="132" y="280"/>
                </a:lnTo>
                <a:lnTo>
                  <a:pt x="129" y="275"/>
                </a:lnTo>
                <a:lnTo>
                  <a:pt x="128" y="270"/>
                </a:lnTo>
                <a:lnTo>
                  <a:pt x="129" y="266"/>
                </a:lnTo>
                <a:lnTo>
                  <a:pt x="132" y="262"/>
                </a:lnTo>
                <a:lnTo>
                  <a:pt x="136" y="260"/>
                </a:lnTo>
                <a:lnTo>
                  <a:pt x="140" y="259"/>
                </a:lnTo>
                <a:lnTo>
                  <a:pt x="145" y="260"/>
                </a:lnTo>
                <a:lnTo>
                  <a:pt x="149" y="262"/>
                </a:lnTo>
                <a:lnTo>
                  <a:pt x="186" y="299"/>
                </a:lnTo>
                <a:lnTo>
                  <a:pt x="253" y="232"/>
                </a:lnTo>
                <a:lnTo>
                  <a:pt x="258" y="230"/>
                </a:lnTo>
                <a:lnTo>
                  <a:pt x="262" y="229"/>
                </a:lnTo>
                <a:lnTo>
                  <a:pt x="267" y="230"/>
                </a:lnTo>
                <a:lnTo>
                  <a:pt x="271" y="232"/>
                </a:lnTo>
                <a:lnTo>
                  <a:pt x="273" y="236"/>
                </a:lnTo>
                <a:lnTo>
                  <a:pt x="274" y="240"/>
                </a:lnTo>
                <a:lnTo>
                  <a:pt x="273" y="245"/>
                </a:lnTo>
                <a:lnTo>
                  <a:pt x="271" y="249"/>
                </a:lnTo>
                <a:close/>
                <a:moveTo>
                  <a:pt x="271" y="386"/>
                </a:moveTo>
                <a:lnTo>
                  <a:pt x="194" y="461"/>
                </a:lnTo>
                <a:lnTo>
                  <a:pt x="190" y="464"/>
                </a:lnTo>
                <a:lnTo>
                  <a:pt x="186" y="465"/>
                </a:lnTo>
                <a:lnTo>
                  <a:pt x="181" y="464"/>
                </a:lnTo>
                <a:lnTo>
                  <a:pt x="178" y="461"/>
                </a:lnTo>
                <a:lnTo>
                  <a:pt x="132" y="415"/>
                </a:lnTo>
                <a:lnTo>
                  <a:pt x="129" y="411"/>
                </a:lnTo>
                <a:lnTo>
                  <a:pt x="128" y="407"/>
                </a:lnTo>
                <a:lnTo>
                  <a:pt x="129" y="403"/>
                </a:lnTo>
                <a:lnTo>
                  <a:pt x="132" y="399"/>
                </a:lnTo>
                <a:lnTo>
                  <a:pt x="136" y="396"/>
                </a:lnTo>
                <a:lnTo>
                  <a:pt x="140" y="395"/>
                </a:lnTo>
                <a:lnTo>
                  <a:pt x="145" y="396"/>
                </a:lnTo>
                <a:lnTo>
                  <a:pt x="149" y="399"/>
                </a:lnTo>
                <a:lnTo>
                  <a:pt x="186" y="436"/>
                </a:lnTo>
                <a:lnTo>
                  <a:pt x="253" y="368"/>
                </a:lnTo>
                <a:lnTo>
                  <a:pt x="258" y="365"/>
                </a:lnTo>
                <a:lnTo>
                  <a:pt x="262" y="365"/>
                </a:lnTo>
                <a:lnTo>
                  <a:pt x="267" y="365"/>
                </a:lnTo>
                <a:lnTo>
                  <a:pt x="271" y="368"/>
                </a:lnTo>
                <a:lnTo>
                  <a:pt x="273" y="372"/>
                </a:lnTo>
                <a:lnTo>
                  <a:pt x="274" y="376"/>
                </a:lnTo>
                <a:lnTo>
                  <a:pt x="273" y="381"/>
                </a:lnTo>
                <a:lnTo>
                  <a:pt x="271" y="386"/>
                </a:lnTo>
                <a:close/>
                <a:moveTo>
                  <a:pt x="271" y="522"/>
                </a:moveTo>
                <a:lnTo>
                  <a:pt x="194" y="599"/>
                </a:lnTo>
                <a:lnTo>
                  <a:pt x="190" y="601"/>
                </a:lnTo>
                <a:lnTo>
                  <a:pt x="186" y="602"/>
                </a:lnTo>
                <a:lnTo>
                  <a:pt x="181" y="601"/>
                </a:lnTo>
                <a:lnTo>
                  <a:pt x="178" y="599"/>
                </a:lnTo>
                <a:lnTo>
                  <a:pt x="132" y="553"/>
                </a:lnTo>
                <a:lnTo>
                  <a:pt x="129" y="549"/>
                </a:lnTo>
                <a:lnTo>
                  <a:pt x="128" y="545"/>
                </a:lnTo>
                <a:lnTo>
                  <a:pt x="129" y="540"/>
                </a:lnTo>
                <a:lnTo>
                  <a:pt x="132" y="535"/>
                </a:lnTo>
                <a:lnTo>
                  <a:pt x="136" y="533"/>
                </a:lnTo>
                <a:lnTo>
                  <a:pt x="140" y="532"/>
                </a:lnTo>
                <a:lnTo>
                  <a:pt x="145" y="533"/>
                </a:lnTo>
                <a:lnTo>
                  <a:pt x="149" y="535"/>
                </a:lnTo>
                <a:lnTo>
                  <a:pt x="186" y="572"/>
                </a:lnTo>
                <a:lnTo>
                  <a:pt x="253" y="505"/>
                </a:lnTo>
                <a:lnTo>
                  <a:pt x="258" y="502"/>
                </a:lnTo>
                <a:lnTo>
                  <a:pt x="262" y="501"/>
                </a:lnTo>
                <a:lnTo>
                  <a:pt x="267" y="502"/>
                </a:lnTo>
                <a:lnTo>
                  <a:pt x="271" y="505"/>
                </a:lnTo>
                <a:lnTo>
                  <a:pt x="273" y="509"/>
                </a:lnTo>
                <a:lnTo>
                  <a:pt x="274" y="513"/>
                </a:lnTo>
                <a:lnTo>
                  <a:pt x="273" y="518"/>
                </a:lnTo>
                <a:lnTo>
                  <a:pt x="271" y="522"/>
                </a:lnTo>
                <a:close/>
                <a:moveTo>
                  <a:pt x="550" y="196"/>
                </a:moveTo>
                <a:lnTo>
                  <a:pt x="357" y="3"/>
                </a:lnTo>
                <a:lnTo>
                  <a:pt x="353" y="1"/>
                </a:lnTo>
                <a:lnTo>
                  <a:pt x="349" y="0"/>
                </a:ln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2"/>
                </a:lnTo>
                <a:lnTo>
                  <a:pt x="0" y="711"/>
                </a:lnTo>
                <a:lnTo>
                  <a:pt x="1" y="715"/>
                </a:lnTo>
                <a:lnTo>
                  <a:pt x="4" y="719"/>
                </a:lnTo>
                <a:lnTo>
                  <a:pt x="7" y="721"/>
                </a:lnTo>
                <a:lnTo>
                  <a:pt x="12" y="722"/>
                </a:lnTo>
                <a:lnTo>
                  <a:pt x="542" y="722"/>
                </a:lnTo>
                <a:lnTo>
                  <a:pt x="546" y="721"/>
                </a:lnTo>
                <a:lnTo>
                  <a:pt x="550" y="719"/>
                </a:lnTo>
                <a:lnTo>
                  <a:pt x="552" y="715"/>
                </a:lnTo>
                <a:lnTo>
                  <a:pt x="553" y="711"/>
                </a:lnTo>
                <a:lnTo>
                  <a:pt x="553" y="205"/>
                </a:lnTo>
                <a:lnTo>
                  <a:pt x="552" y="200"/>
                </a:lnTo>
                <a:lnTo>
                  <a:pt x="55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71" name="" descr=""/>
          <p:cNvPicPr/>
          <p:nvPr/>
        </p:nvPicPr>
        <p:blipFill>
          <a:blip r:embed="rId1"/>
          <a:stretch/>
        </p:blipFill>
        <p:spPr>
          <a:xfrm>
            <a:off x="281520" y="3025080"/>
            <a:ext cx="4973400" cy="3741840"/>
          </a:xfrm>
          <a:prstGeom prst="rect">
            <a:avLst/>
          </a:prstGeom>
          <a:ln>
            <a:noFill/>
          </a:ln>
        </p:spPr>
      </p:pic>
      <p:pic>
        <p:nvPicPr>
          <p:cNvPr id="372" name="" descr=""/>
          <p:cNvPicPr/>
          <p:nvPr/>
        </p:nvPicPr>
        <p:blipFill>
          <a:blip r:embed="rId2"/>
          <a:stretch/>
        </p:blipFill>
        <p:spPr>
          <a:xfrm>
            <a:off x="7632000" y="3313080"/>
            <a:ext cx="4462560" cy="3453840"/>
          </a:xfrm>
          <a:prstGeom prst="rect">
            <a:avLst/>
          </a:prstGeom>
          <a:ln>
            <a:noFill/>
          </a:ln>
        </p:spPr>
      </p:pic>
      <p:pic>
        <p:nvPicPr>
          <p:cNvPr id="373" name="" descr=""/>
          <p:cNvPicPr/>
          <p:nvPr/>
        </p:nvPicPr>
        <p:blipFill>
          <a:blip r:embed="rId3"/>
          <a:stretch/>
        </p:blipFill>
        <p:spPr>
          <a:xfrm>
            <a:off x="4104000" y="73440"/>
            <a:ext cx="5758920" cy="3238560"/>
          </a:xfrm>
          <a:prstGeom prst="rect">
            <a:avLst/>
          </a:prstGeom>
          <a:ln>
            <a:noFill/>
          </a:ln>
        </p:spPr>
      </p:pic>
    </p:spTree>
  </p:cSld>
  <p:transition spd="med">
    <p:wheel spokes="1"/>
  </p:transition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5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6" name="CustomShape 3"/>
          <p:cNvSpPr/>
          <p:nvPr/>
        </p:nvSpPr>
        <p:spPr>
          <a:xfrm>
            <a:off x="3005280" y="5375160"/>
            <a:ext cx="784800" cy="784800"/>
          </a:xfrm>
          <a:custGeom>
            <a:avLst/>
            <a:gdLst/>
            <a:ahLst/>
            <a:rect l="l" t="t" r="r" b="b"/>
            <a:pathLst>
              <a:path w="510" h="510">
                <a:moveTo>
                  <a:pt x="62" y="367"/>
                </a:moveTo>
                <a:cubicBezTo>
                  <a:pt x="0" y="260"/>
                  <a:pt x="37" y="124"/>
                  <a:pt x="144" y="62"/>
                </a:cubicBezTo>
                <a:cubicBezTo>
                  <a:pt x="250" y="0"/>
                  <a:pt x="387" y="37"/>
                  <a:pt x="449" y="144"/>
                </a:cubicBezTo>
                <a:cubicBezTo>
                  <a:pt x="510" y="251"/>
                  <a:pt x="474" y="387"/>
                  <a:pt x="367" y="449"/>
                </a:cubicBezTo>
                <a:cubicBezTo>
                  <a:pt x="260" y="510"/>
                  <a:pt x="124" y="474"/>
                  <a:pt x="62" y="367"/>
                </a:cubicBezTo>
                <a:close/>
              </a:path>
            </a:pathLst>
          </a:custGeom>
          <a:noFill/>
          <a:ln w="19080">
            <a:solidFill>
              <a:schemeClr val="bg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77" name="CustomShape 4"/>
          <p:cNvSpPr/>
          <p:nvPr/>
        </p:nvSpPr>
        <p:spPr>
          <a:xfrm>
            <a:off x="5699520" y="709560"/>
            <a:ext cx="784800" cy="784800"/>
          </a:xfrm>
          <a:custGeom>
            <a:avLst/>
            <a:gdLst/>
            <a:ahLst/>
            <a:rect l="l" t="t" r="r" b="b"/>
            <a:pathLst>
              <a:path w="510" h="510">
                <a:moveTo>
                  <a:pt x="62" y="367"/>
                </a:moveTo>
                <a:cubicBezTo>
                  <a:pt x="0" y="260"/>
                  <a:pt x="37" y="124"/>
                  <a:pt x="144" y="62"/>
                </a:cubicBezTo>
                <a:cubicBezTo>
                  <a:pt x="250" y="0"/>
                  <a:pt x="387" y="37"/>
                  <a:pt x="449" y="144"/>
                </a:cubicBezTo>
                <a:cubicBezTo>
                  <a:pt x="510" y="251"/>
                  <a:pt x="474" y="387"/>
                  <a:pt x="367" y="449"/>
                </a:cubicBezTo>
                <a:cubicBezTo>
                  <a:pt x="260" y="510"/>
                  <a:pt x="124" y="474"/>
                  <a:pt x="62" y="367"/>
                </a:cubicBezTo>
                <a:close/>
              </a:path>
            </a:pathLst>
          </a:custGeom>
          <a:noFill/>
          <a:ln w="19080">
            <a:solidFill>
              <a:schemeClr val="bg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78" name="CustomShape 5"/>
          <p:cNvSpPr/>
          <p:nvPr/>
        </p:nvSpPr>
        <p:spPr>
          <a:xfrm>
            <a:off x="8393400" y="2265480"/>
            <a:ext cx="784800" cy="784800"/>
          </a:xfrm>
          <a:custGeom>
            <a:avLst/>
            <a:gdLst/>
            <a:ahLst/>
            <a:rect l="l" t="t" r="r" b="b"/>
            <a:pathLst>
              <a:path w="510" h="510">
                <a:moveTo>
                  <a:pt x="62" y="367"/>
                </a:moveTo>
                <a:cubicBezTo>
                  <a:pt x="0" y="260"/>
                  <a:pt x="37" y="124"/>
                  <a:pt x="144" y="62"/>
                </a:cubicBezTo>
                <a:cubicBezTo>
                  <a:pt x="250" y="0"/>
                  <a:pt x="387" y="37"/>
                  <a:pt x="449" y="144"/>
                </a:cubicBezTo>
                <a:cubicBezTo>
                  <a:pt x="510" y="251"/>
                  <a:pt x="474" y="387"/>
                  <a:pt x="367" y="449"/>
                </a:cubicBezTo>
                <a:cubicBezTo>
                  <a:pt x="260" y="510"/>
                  <a:pt x="124" y="474"/>
                  <a:pt x="62" y="367"/>
                </a:cubicBezTo>
                <a:close/>
              </a:path>
            </a:pathLst>
          </a:custGeom>
          <a:noFill/>
          <a:ln w="19080">
            <a:solidFill>
              <a:schemeClr val="bg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79" name="CustomShape 6"/>
          <p:cNvSpPr/>
          <p:nvPr/>
        </p:nvSpPr>
        <p:spPr>
          <a:xfrm>
            <a:off x="8814960" y="3820320"/>
            <a:ext cx="784800" cy="784800"/>
          </a:xfrm>
          <a:custGeom>
            <a:avLst/>
            <a:gdLst/>
            <a:ahLst/>
            <a:rect l="l" t="t" r="r" b="b"/>
            <a:pathLst>
              <a:path w="510" h="510">
                <a:moveTo>
                  <a:pt x="62" y="367"/>
                </a:moveTo>
                <a:cubicBezTo>
                  <a:pt x="0" y="260"/>
                  <a:pt x="37" y="124"/>
                  <a:pt x="144" y="62"/>
                </a:cubicBezTo>
                <a:cubicBezTo>
                  <a:pt x="250" y="0"/>
                  <a:pt x="387" y="37"/>
                  <a:pt x="449" y="144"/>
                </a:cubicBezTo>
                <a:cubicBezTo>
                  <a:pt x="510" y="251"/>
                  <a:pt x="474" y="387"/>
                  <a:pt x="367" y="449"/>
                </a:cubicBezTo>
                <a:cubicBezTo>
                  <a:pt x="260" y="510"/>
                  <a:pt x="124" y="474"/>
                  <a:pt x="62" y="367"/>
                </a:cubicBezTo>
                <a:close/>
              </a:path>
            </a:pathLst>
          </a:custGeom>
          <a:noFill/>
          <a:ln w="19080">
            <a:solidFill>
              <a:schemeClr val="bg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80" name="CustomShape 7"/>
          <p:cNvSpPr/>
          <p:nvPr/>
        </p:nvSpPr>
        <p:spPr>
          <a:xfrm>
            <a:off x="8393400" y="5375160"/>
            <a:ext cx="784800" cy="784800"/>
          </a:xfrm>
          <a:custGeom>
            <a:avLst/>
            <a:gdLst/>
            <a:ahLst/>
            <a:rect l="l" t="t" r="r" b="b"/>
            <a:pathLst>
              <a:path w="510" h="510">
                <a:moveTo>
                  <a:pt x="62" y="367"/>
                </a:moveTo>
                <a:cubicBezTo>
                  <a:pt x="0" y="260"/>
                  <a:pt x="37" y="124"/>
                  <a:pt x="144" y="62"/>
                </a:cubicBezTo>
                <a:cubicBezTo>
                  <a:pt x="250" y="0"/>
                  <a:pt x="387" y="37"/>
                  <a:pt x="449" y="144"/>
                </a:cubicBezTo>
                <a:cubicBezTo>
                  <a:pt x="510" y="251"/>
                  <a:pt x="474" y="387"/>
                  <a:pt x="367" y="449"/>
                </a:cubicBezTo>
                <a:cubicBezTo>
                  <a:pt x="260" y="510"/>
                  <a:pt x="124" y="474"/>
                  <a:pt x="62" y="367"/>
                </a:cubicBezTo>
                <a:close/>
              </a:path>
            </a:pathLst>
          </a:custGeom>
          <a:noFill/>
          <a:ln w="19080">
            <a:solidFill>
              <a:schemeClr val="bg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81" name="CustomShape 8"/>
          <p:cNvSpPr/>
          <p:nvPr/>
        </p:nvSpPr>
        <p:spPr>
          <a:xfrm>
            <a:off x="8658720" y="2516040"/>
            <a:ext cx="254520" cy="283320"/>
          </a:xfrm>
          <a:custGeom>
            <a:avLst/>
            <a:gdLst/>
            <a:ahLst/>
            <a:rect l="l" t="t" r="r" b="b"/>
            <a:pathLst>
              <a:path w="648" h="720">
                <a:moveTo>
                  <a:pt x="480" y="287"/>
                </a:moveTo>
                <a:lnTo>
                  <a:pt x="472" y="287"/>
                </a:lnTo>
                <a:lnTo>
                  <a:pt x="465" y="286"/>
                </a:lnTo>
                <a:lnTo>
                  <a:pt x="458" y="284"/>
                </a:lnTo>
                <a:lnTo>
                  <a:pt x="452" y="282"/>
                </a:lnTo>
                <a:lnTo>
                  <a:pt x="446" y="279"/>
                </a:lnTo>
                <a:lnTo>
                  <a:pt x="440" y="275"/>
                </a:lnTo>
                <a:lnTo>
                  <a:pt x="434" y="271"/>
                </a:lnTo>
                <a:lnTo>
                  <a:pt x="429" y="266"/>
                </a:lnTo>
                <a:lnTo>
                  <a:pt x="425" y="261"/>
                </a:lnTo>
                <a:lnTo>
                  <a:pt x="421" y="256"/>
                </a:lnTo>
                <a:lnTo>
                  <a:pt x="417" y="250"/>
                </a:lnTo>
                <a:lnTo>
                  <a:pt x="414" y="244"/>
                </a:lnTo>
                <a:lnTo>
                  <a:pt x="411" y="236"/>
                </a:lnTo>
                <a:lnTo>
                  <a:pt x="409" y="230"/>
                </a:lnTo>
                <a:lnTo>
                  <a:pt x="408" y="223"/>
                </a:lnTo>
                <a:lnTo>
                  <a:pt x="407" y="215"/>
                </a:lnTo>
                <a:lnTo>
                  <a:pt x="408" y="211"/>
                </a:lnTo>
                <a:lnTo>
                  <a:pt x="411" y="207"/>
                </a:lnTo>
                <a:lnTo>
                  <a:pt x="416" y="205"/>
                </a:lnTo>
                <a:lnTo>
                  <a:pt x="420" y="203"/>
                </a:lnTo>
                <a:lnTo>
                  <a:pt x="425" y="205"/>
                </a:lnTo>
                <a:lnTo>
                  <a:pt x="429" y="207"/>
                </a:lnTo>
                <a:lnTo>
                  <a:pt x="431" y="211"/>
                </a:lnTo>
                <a:lnTo>
                  <a:pt x="432" y="215"/>
                </a:lnTo>
                <a:lnTo>
                  <a:pt x="433" y="225"/>
                </a:lnTo>
                <a:lnTo>
                  <a:pt x="436" y="234"/>
                </a:lnTo>
                <a:lnTo>
                  <a:pt x="440" y="243"/>
                </a:lnTo>
                <a:lnTo>
                  <a:pt x="446" y="250"/>
                </a:lnTo>
                <a:lnTo>
                  <a:pt x="453" y="255"/>
                </a:lnTo>
                <a:lnTo>
                  <a:pt x="461" y="260"/>
                </a:lnTo>
                <a:lnTo>
                  <a:pt x="470" y="263"/>
                </a:lnTo>
                <a:lnTo>
                  <a:pt x="480" y="264"/>
                </a:lnTo>
                <a:lnTo>
                  <a:pt x="490" y="263"/>
                </a:lnTo>
                <a:lnTo>
                  <a:pt x="499" y="260"/>
                </a:lnTo>
                <a:lnTo>
                  <a:pt x="507" y="255"/>
                </a:lnTo>
                <a:lnTo>
                  <a:pt x="514" y="250"/>
                </a:lnTo>
                <a:lnTo>
                  <a:pt x="520" y="243"/>
                </a:lnTo>
                <a:lnTo>
                  <a:pt x="524" y="234"/>
                </a:lnTo>
                <a:lnTo>
                  <a:pt x="527" y="225"/>
                </a:lnTo>
                <a:lnTo>
                  <a:pt x="528" y="215"/>
                </a:lnTo>
                <a:lnTo>
                  <a:pt x="529" y="211"/>
                </a:lnTo>
                <a:lnTo>
                  <a:pt x="531" y="207"/>
                </a:lnTo>
                <a:lnTo>
                  <a:pt x="535" y="205"/>
                </a:lnTo>
                <a:lnTo>
                  <a:pt x="540" y="203"/>
                </a:lnTo>
                <a:lnTo>
                  <a:pt x="545" y="205"/>
                </a:lnTo>
                <a:lnTo>
                  <a:pt x="549" y="207"/>
                </a:lnTo>
                <a:lnTo>
                  <a:pt x="551" y="211"/>
                </a:lnTo>
                <a:lnTo>
                  <a:pt x="552" y="215"/>
                </a:lnTo>
                <a:lnTo>
                  <a:pt x="552" y="223"/>
                </a:lnTo>
                <a:lnTo>
                  <a:pt x="551" y="230"/>
                </a:lnTo>
                <a:lnTo>
                  <a:pt x="549" y="236"/>
                </a:lnTo>
                <a:lnTo>
                  <a:pt x="547" y="244"/>
                </a:lnTo>
                <a:lnTo>
                  <a:pt x="544" y="250"/>
                </a:lnTo>
                <a:lnTo>
                  <a:pt x="540" y="256"/>
                </a:lnTo>
                <a:lnTo>
                  <a:pt x="535" y="261"/>
                </a:lnTo>
                <a:lnTo>
                  <a:pt x="530" y="266"/>
                </a:lnTo>
                <a:lnTo>
                  <a:pt x="525" y="271"/>
                </a:lnTo>
                <a:lnTo>
                  <a:pt x="520" y="275"/>
                </a:lnTo>
                <a:lnTo>
                  <a:pt x="514" y="279"/>
                </a:lnTo>
                <a:lnTo>
                  <a:pt x="508" y="282"/>
                </a:lnTo>
                <a:lnTo>
                  <a:pt x="501" y="284"/>
                </a:lnTo>
                <a:lnTo>
                  <a:pt x="495" y="286"/>
                </a:lnTo>
                <a:lnTo>
                  <a:pt x="488" y="287"/>
                </a:lnTo>
                <a:lnTo>
                  <a:pt x="480" y="287"/>
                </a:lnTo>
                <a:close/>
                <a:moveTo>
                  <a:pt x="444" y="551"/>
                </a:moveTo>
                <a:lnTo>
                  <a:pt x="439" y="550"/>
                </a:lnTo>
                <a:lnTo>
                  <a:pt x="436" y="548"/>
                </a:lnTo>
                <a:lnTo>
                  <a:pt x="433" y="544"/>
                </a:lnTo>
                <a:lnTo>
                  <a:pt x="432" y="539"/>
                </a:lnTo>
                <a:lnTo>
                  <a:pt x="431" y="529"/>
                </a:lnTo>
                <a:lnTo>
                  <a:pt x="430" y="518"/>
                </a:lnTo>
                <a:lnTo>
                  <a:pt x="427" y="508"/>
                </a:lnTo>
                <a:lnTo>
                  <a:pt x="424" y="498"/>
                </a:lnTo>
                <a:lnTo>
                  <a:pt x="419" y="488"/>
                </a:lnTo>
                <a:lnTo>
                  <a:pt x="414" y="479"/>
                </a:lnTo>
                <a:lnTo>
                  <a:pt x="407" y="471"/>
                </a:lnTo>
                <a:lnTo>
                  <a:pt x="400" y="464"/>
                </a:lnTo>
                <a:lnTo>
                  <a:pt x="392" y="457"/>
                </a:lnTo>
                <a:lnTo>
                  <a:pt x="384" y="450"/>
                </a:lnTo>
                <a:lnTo>
                  <a:pt x="375" y="445"/>
                </a:lnTo>
                <a:lnTo>
                  <a:pt x="366" y="441"/>
                </a:lnTo>
                <a:lnTo>
                  <a:pt x="356" y="437"/>
                </a:lnTo>
                <a:lnTo>
                  <a:pt x="345" y="434"/>
                </a:lnTo>
                <a:lnTo>
                  <a:pt x="335" y="433"/>
                </a:lnTo>
                <a:lnTo>
                  <a:pt x="324" y="432"/>
                </a:lnTo>
                <a:lnTo>
                  <a:pt x="313" y="433"/>
                </a:lnTo>
                <a:lnTo>
                  <a:pt x="302" y="434"/>
                </a:lnTo>
                <a:lnTo>
                  <a:pt x="292" y="437"/>
                </a:lnTo>
                <a:lnTo>
                  <a:pt x="281" y="441"/>
                </a:lnTo>
                <a:lnTo>
                  <a:pt x="272" y="445"/>
                </a:lnTo>
                <a:lnTo>
                  <a:pt x="263" y="450"/>
                </a:lnTo>
                <a:lnTo>
                  <a:pt x="255" y="457"/>
                </a:lnTo>
                <a:lnTo>
                  <a:pt x="247" y="464"/>
                </a:lnTo>
                <a:lnTo>
                  <a:pt x="241" y="471"/>
                </a:lnTo>
                <a:lnTo>
                  <a:pt x="234" y="479"/>
                </a:lnTo>
                <a:lnTo>
                  <a:pt x="229" y="488"/>
                </a:lnTo>
                <a:lnTo>
                  <a:pt x="225" y="498"/>
                </a:lnTo>
                <a:lnTo>
                  <a:pt x="220" y="508"/>
                </a:lnTo>
                <a:lnTo>
                  <a:pt x="217" y="518"/>
                </a:lnTo>
                <a:lnTo>
                  <a:pt x="216" y="529"/>
                </a:lnTo>
                <a:lnTo>
                  <a:pt x="215" y="539"/>
                </a:lnTo>
                <a:lnTo>
                  <a:pt x="214" y="544"/>
                </a:lnTo>
                <a:lnTo>
                  <a:pt x="212" y="548"/>
                </a:lnTo>
                <a:lnTo>
                  <a:pt x="208" y="550"/>
                </a:lnTo>
                <a:lnTo>
                  <a:pt x="203" y="551"/>
                </a:lnTo>
                <a:lnTo>
                  <a:pt x="199" y="550"/>
                </a:lnTo>
                <a:lnTo>
                  <a:pt x="195" y="548"/>
                </a:lnTo>
                <a:lnTo>
                  <a:pt x="193" y="544"/>
                </a:lnTo>
                <a:lnTo>
                  <a:pt x="192" y="539"/>
                </a:lnTo>
                <a:lnTo>
                  <a:pt x="192" y="526"/>
                </a:lnTo>
                <a:lnTo>
                  <a:pt x="194" y="513"/>
                </a:lnTo>
                <a:lnTo>
                  <a:pt x="197" y="501"/>
                </a:lnTo>
                <a:lnTo>
                  <a:pt x="202" y="488"/>
                </a:lnTo>
                <a:lnTo>
                  <a:pt x="207" y="477"/>
                </a:lnTo>
                <a:lnTo>
                  <a:pt x="214" y="466"/>
                </a:lnTo>
                <a:lnTo>
                  <a:pt x="221" y="456"/>
                </a:lnTo>
                <a:lnTo>
                  <a:pt x="231" y="447"/>
                </a:lnTo>
                <a:lnTo>
                  <a:pt x="240" y="438"/>
                </a:lnTo>
                <a:lnTo>
                  <a:pt x="250" y="431"/>
                </a:lnTo>
                <a:lnTo>
                  <a:pt x="261" y="423"/>
                </a:lnTo>
                <a:lnTo>
                  <a:pt x="272" y="418"/>
                </a:lnTo>
                <a:lnTo>
                  <a:pt x="284" y="413"/>
                </a:lnTo>
                <a:lnTo>
                  <a:pt x="297" y="410"/>
                </a:lnTo>
                <a:lnTo>
                  <a:pt x="310" y="408"/>
                </a:lnTo>
                <a:lnTo>
                  <a:pt x="324" y="407"/>
                </a:lnTo>
                <a:lnTo>
                  <a:pt x="337" y="408"/>
                </a:lnTo>
                <a:lnTo>
                  <a:pt x="351" y="410"/>
                </a:lnTo>
                <a:lnTo>
                  <a:pt x="363" y="413"/>
                </a:lnTo>
                <a:lnTo>
                  <a:pt x="375" y="418"/>
                </a:lnTo>
                <a:lnTo>
                  <a:pt x="387" y="423"/>
                </a:lnTo>
                <a:lnTo>
                  <a:pt x="397" y="431"/>
                </a:lnTo>
                <a:lnTo>
                  <a:pt x="407" y="438"/>
                </a:lnTo>
                <a:lnTo>
                  <a:pt x="418" y="447"/>
                </a:lnTo>
                <a:lnTo>
                  <a:pt x="426" y="456"/>
                </a:lnTo>
                <a:lnTo>
                  <a:pt x="433" y="466"/>
                </a:lnTo>
                <a:lnTo>
                  <a:pt x="440" y="477"/>
                </a:lnTo>
                <a:lnTo>
                  <a:pt x="445" y="488"/>
                </a:lnTo>
                <a:lnTo>
                  <a:pt x="450" y="501"/>
                </a:lnTo>
                <a:lnTo>
                  <a:pt x="453" y="513"/>
                </a:lnTo>
                <a:lnTo>
                  <a:pt x="455" y="526"/>
                </a:lnTo>
                <a:lnTo>
                  <a:pt x="456" y="539"/>
                </a:lnTo>
                <a:lnTo>
                  <a:pt x="455" y="544"/>
                </a:lnTo>
                <a:lnTo>
                  <a:pt x="452" y="548"/>
                </a:lnTo>
                <a:lnTo>
                  <a:pt x="448" y="550"/>
                </a:lnTo>
                <a:lnTo>
                  <a:pt x="444" y="551"/>
                </a:lnTo>
                <a:close/>
                <a:moveTo>
                  <a:pt x="95" y="215"/>
                </a:moveTo>
                <a:lnTo>
                  <a:pt x="96" y="211"/>
                </a:lnTo>
                <a:lnTo>
                  <a:pt x="100" y="207"/>
                </a:lnTo>
                <a:lnTo>
                  <a:pt x="103" y="205"/>
                </a:lnTo>
                <a:lnTo>
                  <a:pt x="108" y="203"/>
                </a:lnTo>
                <a:lnTo>
                  <a:pt x="113" y="205"/>
                </a:lnTo>
                <a:lnTo>
                  <a:pt x="116" y="207"/>
                </a:lnTo>
                <a:lnTo>
                  <a:pt x="119" y="211"/>
                </a:lnTo>
                <a:lnTo>
                  <a:pt x="120" y="215"/>
                </a:lnTo>
                <a:lnTo>
                  <a:pt x="121" y="225"/>
                </a:lnTo>
                <a:lnTo>
                  <a:pt x="123" y="234"/>
                </a:lnTo>
                <a:lnTo>
                  <a:pt x="128" y="243"/>
                </a:lnTo>
                <a:lnTo>
                  <a:pt x="134" y="250"/>
                </a:lnTo>
                <a:lnTo>
                  <a:pt x="141" y="255"/>
                </a:lnTo>
                <a:lnTo>
                  <a:pt x="149" y="260"/>
                </a:lnTo>
                <a:lnTo>
                  <a:pt x="157" y="263"/>
                </a:lnTo>
                <a:lnTo>
                  <a:pt x="168" y="264"/>
                </a:lnTo>
                <a:lnTo>
                  <a:pt x="178" y="263"/>
                </a:lnTo>
                <a:lnTo>
                  <a:pt x="186" y="260"/>
                </a:lnTo>
                <a:lnTo>
                  <a:pt x="194" y="255"/>
                </a:lnTo>
                <a:lnTo>
                  <a:pt x="201" y="250"/>
                </a:lnTo>
                <a:lnTo>
                  <a:pt x="207" y="243"/>
                </a:lnTo>
                <a:lnTo>
                  <a:pt x="212" y="234"/>
                </a:lnTo>
                <a:lnTo>
                  <a:pt x="214" y="225"/>
                </a:lnTo>
                <a:lnTo>
                  <a:pt x="215" y="215"/>
                </a:lnTo>
                <a:lnTo>
                  <a:pt x="216" y="211"/>
                </a:lnTo>
                <a:lnTo>
                  <a:pt x="219" y="207"/>
                </a:lnTo>
                <a:lnTo>
                  <a:pt x="223" y="205"/>
                </a:lnTo>
                <a:lnTo>
                  <a:pt x="228" y="203"/>
                </a:lnTo>
                <a:lnTo>
                  <a:pt x="233" y="205"/>
                </a:lnTo>
                <a:lnTo>
                  <a:pt x="236" y="207"/>
                </a:lnTo>
                <a:lnTo>
                  <a:pt x="239" y="211"/>
                </a:lnTo>
                <a:lnTo>
                  <a:pt x="240" y="215"/>
                </a:lnTo>
                <a:lnTo>
                  <a:pt x="240" y="223"/>
                </a:lnTo>
                <a:lnTo>
                  <a:pt x="238" y="230"/>
                </a:lnTo>
                <a:lnTo>
                  <a:pt x="237" y="236"/>
                </a:lnTo>
                <a:lnTo>
                  <a:pt x="234" y="244"/>
                </a:lnTo>
                <a:lnTo>
                  <a:pt x="231" y="250"/>
                </a:lnTo>
                <a:lnTo>
                  <a:pt x="228" y="256"/>
                </a:lnTo>
                <a:lnTo>
                  <a:pt x="223" y="261"/>
                </a:lnTo>
                <a:lnTo>
                  <a:pt x="218" y="266"/>
                </a:lnTo>
                <a:lnTo>
                  <a:pt x="213" y="271"/>
                </a:lnTo>
                <a:lnTo>
                  <a:pt x="208" y="275"/>
                </a:lnTo>
                <a:lnTo>
                  <a:pt x="202" y="279"/>
                </a:lnTo>
                <a:lnTo>
                  <a:pt x="196" y="282"/>
                </a:lnTo>
                <a:lnTo>
                  <a:pt x="189" y="284"/>
                </a:lnTo>
                <a:lnTo>
                  <a:pt x="182" y="286"/>
                </a:lnTo>
                <a:lnTo>
                  <a:pt x="175" y="287"/>
                </a:lnTo>
                <a:lnTo>
                  <a:pt x="168" y="287"/>
                </a:lnTo>
                <a:lnTo>
                  <a:pt x="160" y="287"/>
                </a:lnTo>
                <a:lnTo>
                  <a:pt x="153" y="286"/>
                </a:lnTo>
                <a:lnTo>
                  <a:pt x="146" y="284"/>
                </a:lnTo>
                <a:lnTo>
                  <a:pt x="139" y="282"/>
                </a:lnTo>
                <a:lnTo>
                  <a:pt x="133" y="279"/>
                </a:lnTo>
                <a:lnTo>
                  <a:pt x="127" y="275"/>
                </a:lnTo>
                <a:lnTo>
                  <a:pt x="122" y="271"/>
                </a:lnTo>
                <a:lnTo>
                  <a:pt x="117" y="266"/>
                </a:lnTo>
                <a:lnTo>
                  <a:pt x="112" y="261"/>
                </a:lnTo>
                <a:lnTo>
                  <a:pt x="108" y="256"/>
                </a:lnTo>
                <a:lnTo>
                  <a:pt x="105" y="250"/>
                </a:lnTo>
                <a:lnTo>
                  <a:pt x="102" y="244"/>
                </a:lnTo>
                <a:lnTo>
                  <a:pt x="99" y="236"/>
                </a:lnTo>
                <a:lnTo>
                  <a:pt x="97" y="230"/>
                </a:lnTo>
                <a:lnTo>
                  <a:pt x="95" y="223"/>
                </a:lnTo>
                <a:lnTo>
                  <a:pt x="95" y="215"/>
                </a:lnTo>
                <a:close/>
                <a:moveTo>
                  <a:pt x="640" y="1"/>
                </a:moveTo>
                <a:lnTo>
                  <a:pt x="637" y="0"/>
                </a:lnTo>
                <a:lnTo>
                  <a:pt x="634" y="0"/>
                </a:lnTo>
                <a:lnTo>
                  <a:pt x="630" y="1"/>
                </a:lnTo>
                <a:lnTo>
                  <a:pt x="628" y="3"/>
                </a:lnTo>
                <a:lnTo>
                  <a:pt x="621" y="9"/>
                </a:lnTo>
                <a:lnTo>
                  <a:pt x="612" y="14"/>
                </a:lnTo>
                <a:lnTo>
                  <a:pt x="600" y="19"/>
                </a:lnTo>
                <a:lnTo>
                  <a:pt x="587" y="24"/>
                </a:lnTo>
                <a:lnTo>
                  <a:pt x="573" y="29"/>
                </a:lnTo>
                <a:lnTo>
                  <a:pt x="557" y="33"/>
                </a:lnTo>
                <a:lnTo>
                  <a:pt x="538" y="38"/>
                </a:lnTo>
                <a:lnTo>
                  <a:pt x="519" y="41"/>
                </a:lnTo>
                <a:lnTo>
                  <a:pt x="499" y="45"/>
                </a:lnTo>
                <a:lnTo>
                  <a:pt x="477" y="49"/>
                </a:lnTo>
                <a:lnTo>
                  <a:pt x="453" y="51"/>
                </a:lnTo>
                <a:lnTo>
                  <a:pt x="429" y="53"/>
                </a:lnTo>
                <a:lnTo>
                  <a:pt x="403" y="55"/>
                </a:lnTo>
                <a:lnTo>
                  <a:pt x="378" y="56"/>
                </a:lnTo>
                <a:lnTo>
                  <a:pt x="351" y="57"/>
                </a:lnTo>
                <a:lnTo>
                  <a:pt x="324" y="57"/>
                </a:lnTo>
                <a:lnTo>
                  <a:pt x="269" y="56"/>
                </a:lnTo>
                <a:lnTo>
                  <a:pt x="217" y="53"/>
                </a:lnTo>
                <a:lnTo>
                  <a:pt x="193" y="51"/>
                </a:lnTo>
                <a:lnTo>
                  <a:pt x="170" y="49"/>
                </a:lnTo>
                <a:lnTo>
                  <a:pt x="148" y="45"/>
                </a:lnTo>
                <a:lnTo>
                  <a:pt x="128" y="42"/>
                </a:lnTo>
                <a:lnTo>
                  <a:pt x="109" y="38"/>
                </a:lnTo>
                <a:lnTo>
                  <a:pt x="90" y="34"/>
                </a:lnTo>
                <a:lnTo>
                  <a:pt x="74" y="30"/>
                </a:lnTo>
                <a:lnTo>
                  <a:pt x="60" y="25"/>
                </a:lnTo>
                <a:lnTo>
                  <a:pt x="47" y="20"/>
                </a:lnTo>
                <a:lnTo>
                  <a:pt x="37" y="15"/>
                </a:lnTo>
                <a:lnTo>
                  <a:pt x="27" y="9"/>
                </a:lnTo>
                <a:lnTo>
                  <a:pt x="20" y="3"/>
                </a:lnTo>
                <a:lnTo>
                  <a:pt x="17" y="1"/>
                </a:lnTo>
                <a:lnTo>
                  <a:pt x="14" y="0"/>
                </a:lnTo>
                <a:lnTo>
                  <a:pt x="10" y="0"/>
                </a:lnTo>
                <a:lnTo>
                  <a:pt x="7" y="1"/>
                </a:lnTo>
                <a:lnTo>
                  <a:pt x="4" y="3"/>
                </a:lnTo>
                <a:lnTo>
                  <a:pt x="2" y="5"/>
                </a:lnTo>
                <a:lnTo>
                  <a:pt x="0" y="8"/>
                </a:lnTo>
                <a:lnTo>
                  <a:pt x="0" y="11"/>
                </a:lnTo>
                <a:lnTo>
                  <a:pt x="0" y="359"/>
                </a:lnTo>
                <a:lnTo>
                  <a:pt x="0" y="379"/>
                </a:lnTo>
                <a:lnTo>
                  <a:pt x="2" y="397"/>
                </a:lnTo>
                <a:lnTo>
                  <a:pt x="6" y="415"/>
                </a:lnTo>
                <a:lnTo>
                  <a:pt x="11" y="434"/>
                </a:lnTo>
                <a:lnTo>
                  <a:pt x="17" y="451"/>
                </a:lnTo>
                <a:lnTo>
                  <a:pt x="23" y="468"/>
                </a:lnTo>
                <a:lnTo>
                  <a:pt x="31" y="485"/>
                </a:lnTo>
                <a:lnTo>
                  <a:pt x="41" y="502"/>
                </a:lnTo>
                <a:lnTo>
                  <a:pt x="51" y="518"/>
                </a:lnTo>
                <a:lnTo>
                  <a:pt x="62" y="533"/>
                </a:lnTo>
                <a:lnTo>
                  <a:pt x="73" y="548"/>
                </a:lnTo>
                <a:lnTo>
                  <a:pt x="85" y="563"/>
                </a:lnTo>
                <a:lnTo>
                  <a:pt x="97" y="577"/>
                </a:lnTo>
                <a:lnTo>
                  <a:pt x="110" y="590"/>
                </a:lnTo>
                <a:lnTo>
                  <a:pt x="124" y="603"/>
                </a:lnTo>
                <a:lnTo>
                  <a:pt x="137" y="615"/>
                </a:lnTo>
                <a:lnTo>
                  <a:pt x="150" y="628"/>
                </a:lnTo>
                <a:lnTo>
                  <a:pt x="165" y="639"/>
                </a:lnTo>
                <a:lnTo>
                  <a:pt x="179" y="649"/>
                </a:lnTo>
                <a:lnTo>
                  <a:pt x="192" y="659"/>
                </a:lnTo>
                <a:lnTo>
                  <a:pt x="219" y="677"/>
                </a:lnTo>
                <a:lnTo>
                  <a:pt x="246" y="692"/>
                </a:lnTo>
                <a:lnTo>
                  <a:pt x="269" y="704"/>
                </a:lnTo>
                <a:lnTo>
                  <a:pt x="291" y="713"/>
                </a:lnTo>
                <a:lnTo>
                  <a:pt x="301" y="716"/>
                </a:lnTo>
                <a:lnTo>
                  <a:pt x="309" y="718"/>
                </a:lnTo>
                <a:lnTo>
                  <a:pt x="317" y="719"/>
                </a:lnTo>
                <a:lnTo>
                  <a:pt x="324" y="720"/>
                </a:lnTo>
                <a:lnTo>
                  <a:pt x="330" y="719"/>
                </a:lnTo>
                <a:lnTo>
                  <a:pt x="338" y="718"/>
                </a:lnTo>
                <a:lnTo>
                  <a:pt x="346" y="716"/>
                </a:lnTo>
                <a:lnTo>
                  <a:pt x="357" y="713"/>
                </a:lnTo>
                <a:lnTo>
                  <a:pt x="378" y="704"/>
                </a:lnTo>
                <a:lnTo>
                  <a:pt x="402" y="692"/>
                </a:lnTo>
                <a:lnTo>
                  <a:pt x="428" y="677"/>
                </a:lnTo>
                <a:lnTo>
                  <a:pt x="455" y="659"/>
                </a:lnTo>
                <a:lnTo>
                  <a:pt x="469" y="649"/>
                </a:lnTo>
                <a:lnTo>
                  <a:pt x="483" y="639"/>
                </a:lnTo>
                <a:lnTo>
                  <a:pt x="497" y="628"/>
                </a:lnTo>
                <a:lnTo>
                  <a:pt x="510" y="615"/>
                </a:lnTo>
                <a:lnTo>
                  <a:pt x="524" y="603"/>
                </a:lnTo>
                <a:lnTo>
                  <a:pt x="537" y="590"/>
                </a:lnTo>
                <a:lnTo>
                  <a:pt x="551" y="577"/>
                </a:lnTo>
                <a:lnTo>
                  <a:pt x="563" y="563"/>
                </a:lnTo>
                <a:lnTo>
                  <a:pt x="575" y="548"/>
                </a:lnTo>
                <a:lnTo>
                  <a:pt x="586" y="533"/>
                </a:lnTo>
                <a:lnTo>
                  <a:pt x="596" y="518"/>
                </a:lnTo>
                <a:lnTo>
                  <a:pt x="607" y="502"/>
                </a:lnTo>
                <a:lnTo>
                  <a:pt x="616" y="485"/>
                </a:lnTo>
                <a:lnTo>
                  <a:pt x="624" y="468"/>
                </a:lnTo>
                <a:lnTo>
                  <a:pt x="631" y="451"/>
                </a:lnTo>
                <a:lnTo>
                  <a:pt x="637" y="434"/>
                </a:lnTo>
                <a:lnTo>
                  <a:pt x="641" y="415"/>
                </a:lnTo>
                <a:lnTo>
                  <a:pt x="645" y="397"/>
                </a:lnTo>
                <a:lnTo>
                  <a:pt x="647" y="379"/>
                </a:lnTo>
                <a:lnTo>
                  <a:pt x="648" y="359"/>
                </a:lnTo>
                <a:lnTo>
                  <a:pt x="648" y="11"/>
                </a:lnTo>
                <a:lnTo>
                  <a:pt x="647" y="8"/>
                </a:lnTo>
                <a:lnTo>
                  <a:pt x="646" y="5"/>
                </a:lnTo>
                <a:lnTo>
                  <a:pt x="643" y="3"/>
                </a:lnTo>
                <a:lnTo>
                  <a:pt x="640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2" name="CustomShape 9"/>
          <p:cNvSpPr/>
          <p:nvPr/>
        </p:nvSpPr>
        <p:spPr>
          <a:xfrm>
            <a:off x="3255480" y="5626080"/>
            <a:ext cx="284760" cy="283320"/>
          </a:xfrm>
          <a:custGeom>
            <a:avLst/>
            <a:gdLst/>
            <a:ahLst/>
            <a:rect l="l" t="t" r="r" b="b"/>
            <a:pathLst>
              <a:path w="902" h="901">
                <a:moveTo>
                  <a:pt x="872" y="450"/>
                </a:moveTo>
                <a:lnTo>
                  <a:pt x="849" y="450"/>
                </a:lnTo>
                <a:lnTo>
                  <a:pt x="54" y="450"/>
                </a:lnTo>
                <a:lnTo>
                  <a:pt x="30" y="450"/>
                </a:lnTo>
                <a:lnTo>
                  <a:pt x="30" y="420"/>
                </a:lnTo>
                <a:lnTo>
                  <a:pt x="54" y="420"/>
                </a:lnTo>
                <a:lnTo>
                  <a:pt x="849" y="420"/>
                </a:lnTo>
                <a:lnTo>
                  <a:pt x="872" y="420"/>
                </a:lnTo>
                <a:lnTo>
                  <a:pt x="872" y="450"/>
                </a:lnTo>
                <a:close/>
                <a:moveTo>
                  <a:pt x="692" y="773"/>
                </a:moveTo>
                <a:lnTo>
                  <a:pt x="692" y="776"/>
                </a:lnTo>
                <a:lnTo>
                  <a:pt x="690" y="778"/>
                </a:lnTo>
                <a:lnTo>
                  <a:pt x="689" y="781"/>
                </a:lnTo>
                <a:lnTo>
                  <a:pt x="687" y="783"/>
                </a:lnTo>
                <a:lnTo>
                  <a:pt x="685" y="785"/>
                </a:lnTo>
                <a:lnTo>
                  <a:pt x="683" y="787"/>
                </a:lnTo>
                <a:lnTo>
                  <a:pt x="680" y="788"/>
                </a:lnTo>
                <a:lnTo>
                  <a:pt x="677" y="788"/>
                </a:lnTo>
                <a:lnTo>
                  <a:pt x="673" y="788"/>
                </a:lnTo>
                <a:lnTo>
                  <a:pt x="671" y="787"/>
                </a:lnTo>
                <a:lnTo>
                  <a:pt x="668" y="785"/>
                </a:lnTo>
                <a:lnTo>
                  <a:pt x="666" y="783"/>
                </a:lnTo>
                <a:lnTo>
                  <a:pt x="664" y="781"/>
                </a:lnTo>
                <a:lnTo>
                  <a:pt x="663" y="778"/>
                </a:lnTo>
                <a:lnTo>
                  <a:pt x="662" y="776"/>
                </a:lnTo>
                <a:lnTo>
                  <a:pt x="662" y="773"/>
                </a:lnTo>
                <a:lnTo>
                  <a:pt x="662" y="545"/>
                </a:lnTo>
                <a:lnTo>
                  <a:pt x="662" y="542"/>
                </a:lnTo>
                <a:lnTo>
                  <a:pt x="663" y="539"/>
                </a:lnTo>
                <a:lnTo>
                  <a:pt x="664" y="537"/>
                </a:lnTo>
                <a:lnTo>
                  <a:pt x="666" y="535"/>
                </a:lnTo>
                <a:lnTo>
                  <a:pt x="668" y="532"/>
                </a:lnTo>
                <a:lnTo>
                  <a:pt x="671" y="531"/>
                </a:lnTo>
                <a:lnTo>
                  <a:pt x="673" y="530"/>
                </a:lnTo>
                <a:lnTo>
                  <a:pt x="677" y="530"/>
                </a:lnTo>
                <a:lnTo>
                  <a:pt x="680" y="530"/>
                </a:lnTo>
                <a:lnTo>
                  <a:pt x="683" y="531"/>
                </a:lnTo>
                <a:lnTo>
                  <a:pt x="685" y="532"/>
                </a:lnTo>
                <a:lnTo>
                  <a:pt x="687" y="535"/>
                </a:lnTo>
                <a:lnTo>
                  <a:pt x="689" y="537"/>
                </a:lnTo>
                <a:lnTo>
                  <a:pt x="690" y="539"/>
                </a:lnTo>
                <a:lnTo>
                  <a:pt x="692" y="542"/>
                </a:lnTo>
                <a:lnTo>
                  <a:pt x="692" y="545"/>
                </a:lnTo>
                <a:lnTo>
                  <a:pt x="692" y="773"/>
                </a:lnTo>
                <a:close/>
                <a:moveTo>
                  <a:pt x="571" y="773"/>
                </a:moveTo>
                <a:lnTo>
                  <a:pt x="571" y="776"/>
                </a:lnTo>
                <a:lnTo>
                  <a:pt x="570" y="778"/>
                </a:lnTo>
                <a:lnTo>
                  <a:pt x="569" y="781"/>
                </a:lnTo>
                <a:lnTo>
                  <a:pt x="567" y="783"/>
                </a:lnTo>
                <a:lnTo>
                  <a:pt x="565" y="785"/>
                </a:lnTo>
                <a:lnTo>
                  <a:pt x="562" y="787"/>
                </a:lnTo>
                <a:lnTo>
                  <a:pt x="560" y="788"/>
                </a:lnTo>
                <a:lnTo>
                  <a:pt x="556" y="788"/>
                </a:lnTo>
                <a:lnTo>
                  <a:pt x="553" y="788"/>
                </a:lnTo>
                <a:lnTo>
                  <a:pt x="550" y="787"/>
                </a:lnTo>
                <a:lnTo>
                  <a:pt x="548" y="785"/>
                </a:lnTo>
                <a:lnTo>
                  <a:pt x="546" y="783"/>
                </a:lnTo>
                <a:lnTo>
                  <a:pt x="544" y="781"/>
                </a:lnTo>
                <a:lnTo>
                  <a:pt x="543" y="778"/>
                </a:lnTo>
                <a:lnTo>
                  <a:pt x="541" y="776"/>
                </a:lnTo>
                <a:lnTo>
                  <a:pt x="541" y="773"/>
                </a:lnTo>
                <a:lnTo>
                  <a:pt x="541" y="545"/>
                </a:lnTo>
                <a:lnTo>
                  <a:pt x="541" y="542"/>
                </a:lnTo>
                <a:lnTo>
                  <a:pt x="543" y="539"/>
                </a:lnTo>
                <a:lnTo>
                  <a:pt x="544" y="537"/>
                </a:lnTo>
                <a:lnTo>
                  <a:pt x="546" y="535"/>
                </a:lnTo>
                <a:lnTo>
                  <a:pt x="548" y="532"/>
                </a:lnTo>
                <a:lnTo>
                  <a:pt x="550" y="531"/>
                </a:lnTo>
                <a:lnTo>
                  <a:pt x="553" y="530"/>
                </a:lnTo>
                <a:lnTo>
                  <a:pt x="556" y="530"/>
                </a:lnTo>
                <a:lnTo>
                  <a:pt x="560" y="530"/>
                </a:lnTo>
                <a:lnTo>
                  <a:pt x="562" y="531"/>
                </a:lnTo>
                <a:lnTo>
                  <a:pt x="565" y="532"/>
                </a:lnTo>
                <a:lnTo>
                  <a:pt x="567" y="535"/>
                </a:lnTo>
                <a:lnTo>
                  <a:pt x="569" y="537"/>
                </a:lnTo>
                <a:lnTo>
                  <a:pt x="570" y="539"/>
                </a:lnTo>
                <a:lnTo>
                  <a:pt x="571" y="542"/>
                </a:lnTo>
                <a:lnTo>
                  <a:pt x="571" y="545"/>
                </a:lnTo>
                <a:lnTo>
                  <a:pt x="571" y="773"/>
                </a:lnTo>
                <a:close/>
                <a:moveTo>
                  <a:pt x="361" y="773"/>
                </a:moveTo>
                <a:lnTo>
                  <a:pt x="360" y="776"/>
                </a:lnTo>
                <a:lnTo>
                  <a:pt x="360" y="778"/>
                </a:lnTo>
                <a:lnTo>
                  <a:pt x="358" y="781"/>
                </a:lnTo>
                <a:lnTo>
                  <a:pt x="357" y="783"/>
                </a:lnTo>
                <a:lnTo>
                  <a:pt x="354" y="785"/>
                </a:lnTo>
                <a:lnTo>
                  <a:pt x="352" y="787"/>
                </a:lnTo>
                <a:lnTo>
                  <a:pt x="349" y="788"/>
                </a:lnTo>
                <a:lnTo>
                  <a:pt x="346" y="788"/>
                </a:lnTo>
                <a:lnTo>
                  <a:pt x="343" y="788"/>
                </a:lnTo>
                <a:lnTo>
                  <a:pt x="340" y="787"/>
                </a:lnTo>
                <a:lnTo>
                  <a:pt x="338" y="785"/>
                </a:lnTo>
                <a:lnTo>
                  <a:pt x="336" y="783"/>
                </a:lnTo>
                <a:lnTo>
                  <a:pt x="334" y="781"/>
                </a:lnTo>
                <a:lnTo>
                  <a:pt x="332" y="778"/>
                </a:lnTo>
                <a:lnTo>
                  <a:pt x="331" y="776"/>
                </a:lnTo>
                <a:lnTo>
                  <a:pt x="331" y="773"/>
                </a:lnTo>
                <a:lnTo>
                  <a:pt x="331" y="545"/>
                </a:lnTo>
                <a:lnTo>
                  <a:pt x="331" y="542"/>
                </a:lnTo>
                <a:lnTo>
                  <a:pt x="332" y="539"/>
                </a:lnTo>
                <a:lnTo>
                  <a:pt x="334" y="537"/>
                </a:lnTo>
                <a:lnTo>
                  <a:pt x="336" y="535"/>
                </a:lnTo>
                <a:lnTo>
                  <a:pt x="338" y="532"/>
                </a:lnTo>
                <a:lnTo>
                  <a:pt x="340" y="531"/>
                </a:lnTo>
                <a:lnTo>
                  <a:pt x="343" y="530"/>
                </a:lnTo>
                <a:lnTo>
                  <a:pt x="346" y="530"/>
                </a:lnTo>
                <a:lnTo>
                  <a:pt x="349" y="530"/>
                </a:lnTo>
                <a:lnTo>
                  <a:pt x="352" y="531"/>
                </a:lnTo>
                <a:lnTo>
                  <a:pt x="354" y="532"/>
                </a:lnTo>
                <a:lnTo>
                  <a:pt x="357" y="535"/>
                </a:lnTo>
                <a:lnTo>
                  <a:pt x="358" y="537"/>
                </a:lnTo>
                <a:lnTo>
                  <a:pt x="360" y="539"/>
                </a:lnTo>
                <a:lnTo>
                  <a:pt x="360" y="542"/>
                </a:lnTo>
                <a:lnTo>
                  <a:pt x="361" y="545"/>
                </a:lnTo>
                <a:lnTo>
                  <a:pt x="361" y="773"/>
                </a:lnTo>
                <a:close/>
                <a:moveTo>
                  <a:pt x="241" y="773"/>
                </a:moveTo>
                <a:lnTo>
                  <a:pt x="240" y="776"/>
                </a:lnTo>
                <a:lnTo>
                  <a:pt x="239" y="778"/>
                </a:lnTo>
                <a:lnTo>
                  <a:pt x="238" y="781"/>
                </a:lnTo>
                <a:lnTo>
                  <a:pt x="236" y="783"/>
                </a:lnTo>
                <a:lnTo>
                  <a:pt x="234" y="785"/>
                </a:lnTo>
                <a:lnTo>
                  <a:pt x="232" y="787"/>
                </a:lnTo>
                <a:lnTo>
                  <a:pt x="228" y="788"/>
                </a:lnTo>
                <a:lnTo>
                  <a:pt x="226" y="788"/>
                </a:lnTo>
                <a:lnTo>
                  <a:pt x="223" y="788"/>
                </a:lnTo>
                <a:lnTo>
                  <a:pt x="220" y="787"/>
                </a:lnTo>
                <a:lnTo>
                  <a:pt x="218" y="785"/>
                </a:lnTo>
                <a:lnTo>
                  <a:pt x="216" y="783"/>
                </a:lnTo>
                <a:lnTo>
                  <a:pt x="213" y="781"/>
                </a:lnTo>
                <a:lnTo>
                  <a:pt x="212" y="778"/>
                </a:lnTo>
                <a:lnTo>
                  <a:pt x="211" y="776"/>
                </a:lnTo>
                <a:lnTo>
                  <a:pt x="210" y="773"/>
                </a:lnTo>
                <a:lnTo>
                  <a:pt x="210" y="545"/>
                </a:lnTo>
                <a:lnTo>
                  <a:pt x="211" y="542"/>
                </a:lnTo>
                <a:lnTo>
                  <a:pt x="212" y="539"/>
                </a:lnTo>
                <a:lnTo>
                  <a:pt x="213" y="537"/>
                </a:lnTo>
                <a:lnTo>
                  <a:pt x="216" y="535"/>
                </a:lnTo>
                <a:lnTo>
                  <a:pt x="218" y="532"/>
                </a:lnTo>
                <a:lnTo>
                  <a:pt x="220" y="531"/>
                </a:lnTo>
                <a:lnTo>
                  <a:pt x="223" y="530"/>
                </a:lnTo>
                <a:lnTo>
                  <a:pt x="226" y="530"/>
                </a:lnTo>
                <a:lnTo>
                  <a:pt x="228" y="530"/>
                </a:lnTo>
                <a:lnTo>
                  <a:pt x="232" y="531"/>
                </a:lnTo>
                <a:lnTo>
                  <a:pt x="234" y="532"/>
                </a:lnTo>
                <a:lnTo>
                  <a:pt x="236" y="535"/>
                </a:lnTo>
                <a:lnTo>
                  <a:pt x="238" y="537"/>
                </a:lnTo>
                <a:lnTo>
                  <a:pt x="239" y="539"/>
                </a:lnTo>
                <a:lnTo>
                  <a:pt x="240" y="542"/>
                </a:lnTo>
                <a:lnTo>
                  <a:pt x="241" y="545"/>
                </a:lnTo>
                <a:lnTo>
                  <a:pt x="241" y="773"/>
                </a:lnTo>
                <a:close/>
                <a:moveTo>
                  <a:pt x="103" y="241"/>
                </a:moveTo>
                <a:lnTo>
                  <a:pt x="107" y="222"/>
                </a:lnTo>
                <a:lnTo>
                  <a:pt x="114" y="204"/>
                </a:lnTo>
                <a:lnTo>
                  <a:pt x="121" y="187"/>
                </a:lnTo>
                <a:lnTo>
                  <a:pt x="130" y="171"/>
                </a:lnTo>
                <a:lnTo>
                  <a:pt x="141" y="155"/>
                </a:lnTo>
                <a:lnTo>
                  <a:pt x="151" y="141"/>
                </a:lnTo>
                <a:lnTo>
                  <a:pt x="163" y="127"/>
                </a:lnTo>
                <a:lnTo>
                  <a:pt x="176" y="114"/>
                </a:lnTo>
                <a:lnTo>
                  <a:pt x="190" y="104"/>
                </a:lnTo>
                <a:lnTo>
                  <a:pt x="204" y="93"/>
                </a:lnTo>
                <a:lnTo>
                  <a:pt x="220" y="84"/>
                </a:lnTo>
                <a:lnTo>
                  <a:pt x="235" y="77"/>
                </a:lnTo>
                <a:lnTo>
                  <a:pt x="252" y="70"/>
                </a:lnTo>
                <a:lnTo>
                  <a:pt x="269" y="65"/>
                </a:lnTo>
                <a:lnTo>
                  <a:pt x="286" y="62"/>
                </a:lnTo>
                <a:lnTo>
                  <a:pt x="304" y="61"/>
                </a:lnTo>
                <a:lnTo>
                  <a:pt x="307" y="66"/>
                </a:lnTo>
                <a:lnTo>
                  <a:pt x="311" y="72"/>
                </a:lnTo>
                <a:lnTo>
                  <a:pt x="316" y="77"/>
                </a:lnTo>
                <a:lnTo>
                  <a:pt x="322" y="81"/>
                </a:lnTo>
                <a:lnTo>
                  <a:pt x="330" y="84"/>
                </a:lnTo>
                <a:lnTo>
                  <a:pt x="339" y="88"/>
                </a:lnTo>
                <a:lnTo>
                  <a:pt x="350" y="89"/>
                </a:lnTo>
                <a:lnTo>
                  <a:pt x="361" y="90"/>
                </a:lnTo>
                <a:lnTo>
                  <a:pt x="541" y="90"/>
                </a:lnTo>
                <a:lnTo>
                  <a:pt x="553" y="89"/>
                </a:lnTo>
                <a:lnTo>
                  <a:pt x="564" y="88"/>
                </a:lnTo>
                <a:lnTo>
                  <a:pt x="573" y="84"/>
                </a:lnTo>
                <a:lnTo>
                  <a:pt x="580" y="81"/>
                </a:lnTo>
                <a:lnTo>
                  <a:pt x="587" y="77"/>
                </a:lnTo>
                <a:lnTo>
                  <a:pt x="592" y="72"/>
                </a:lnTo>
                <a:lnTo>
                  <a:pt x="596" y="66"/>
                </a:lnTo>
                <a:lnTo>
                  <a:pt x="598" y="61"/>
                </a:lnTo>
                <a:lnTo>
                  <a:pt x="617" y="62"/>
                </a:lnTo>
                <a:lnTo>
                  <a:pt x="634" y="65"/>
                </a:lnTo>
                <a:lnTo>
                  <a:pt x="651" y="70"/>
                </a:lnTo>
                <a:lnTo>
                  <a:pt x="667" y="77"/>
                </a:lnTo>
                <a:lnTo>
                  <a:pt x="683" y="84"/>
                </a:lnTo>
                <a:lnTo>
                  <a:pt x="698" y="93"/>
                </a:lnTo>
                <a:lnTo>
                  <a:pt x="713" y="104"/>
                </a:lnTo>
                <a:lnTo>
                  <a:pt x="727" y="114"/>
                </a:lnTo>
                <a:lnTo>
                  <a:pt x="740" y="127"/>
                </a:lnTo>
                <a:lnTo>
                  <a:pt x="752" y="141"/>
                </a:lnTo>
                <a:lnTo>
                  <a:pt x="762" y="155"/>
                </a:lnTo>
                <a:lnTo>
                  <a:pt x="772" y="171"/>
                </a:lnTo>
                <a:lnTo>
                  <a:pt x="781" y="187"/>
                </a:lnTo>
                <a:lnTo>
                  <a:pt x="789" y="204"/>
                </a:lnTo>
                <a:lnTo>
                  <a:pt x="794" y="222"/>
                </a:lnTo>
                <a:lnTo>
                  <a:pt x="800" y="241"/>
                </a:lnTo>
                <a:lnTo>
                  <a:pt x="831" y="390"/>
                </a:lnTo>
                <a:lnTo>
                  <a:pt x="72" y="390"/>
                </a:lnTo>
                <a:lnTo>
                  <a:pt x="103" y="241"/>
                </a:lnTo>
                <a:close/>
                <a:moveTo>
                  <a:pt x="887" y="390"/>
                </a:moveTo>
                <a:lnTo>
                  <a:pt x="861" y="390"/>
                </a:lnTo>
                <a:lnTo>
                  <a:pt x="829" y="234"/>
                </a:lnTo>
                <a:lnTo>
                  <a:pt x="823" y="213"/>
                </a:lnTo>
                <a:lnTo>
                  <a:pt x="816" y="193"/>
                </a:lnTo>
                <a:lnTo>
                  <a:pt x="807" y="173"/>
                </a:lnTo>
                <a:lnTo>
                  <a:pt x="798" y="155"/>
                </a:lnTo>
                <a:lnTo>
                  <a:pt x="786" y="137"/>
                </a:lnTo>
                <a:lnTo>
                  <a:pt x="774" y="121"/>
                </a:lnTo>
                <a:lnTo>
                  <a:pt x="760" y="106"/>
                </a:lnTo>
                <a:lnTo>
                  <a:pt x="745" y="92"/>
                </a:lnTo>
                <a:lnTo>
                  <a:pt x="729" y="79"/>
                </a:lnTo>
                <a:lnTo>
                  <a:pt x="713" y="67"/>
                </a:lnTo>
                <a:lnTo>
                  <a:pt x="696" y="58"/>
                </a:lnTo>
                <a:lnTo>
                  <a:pt x="678" y="48"/>
                </a:lnTo>
                <a:lnTo>
                  <a:pt x="658" y="42"/>
                </a:lnTo>
                <a:lnTo>
                  <a:pt x="639" y="36"/>
                </a:lnTo>
                <a:lnTo>
                  <a:pt x="619" y="32"/>
                </a:lnTo>
                <a:lnTo>
                  <a:pt x="598" y="31"/>
                </a:lnTo>
                <a:lnTo>
                  <a:pt x="595" y="23"/>
                </a:lnTo>
                <a:lnTo>
                  <a:pt x="590" y="17"/>
                </a:lnTo>
                <a:lnTo>
                  <a:pt x="583" y="11"/>
                </a:lnTo>
                <a:lnTo>
                  <a:pt x="576" y="7"/>
                </a:lnTo>
                <a:lnTo>
                  <a:pt x="568" y="4"/>
                </a:lnTo>
                <a:lnTo>
                  <a:pt x="560" y="2"/>
                </a:lnTo>
                <a:lnTo>
                  <a:pt x="550" y="0"/>
                </a:lnTo>
                <a:lnTo>
                  <a:pt x="541" y="0"/>
                </a:lnTo>
                <a:lnTo>
                  <a:pt x="361" y="0"/>
                </a:lnTo>
                <a:lnTo>
                  <a:pt x="352" y="0"/>
                </a:lnTo>
                <a:lnTo>
                  <a:pt x="343" y="2"/>
                </a:lnTo>
                <a:lnTo>
                  <a:pt x="335" y="4"/>
                </a:lnTo>
                <a:lnTo>
                  <a:pt x="326" y="7"/>
                </a:lnTo>
                <a:lnTo>
                  <a:pt x="320" y="11"/>
                </a:lnTo>
                <a:lnTo>
                  <a:pt x="313" y="17"/>
                </a:lnTo>
                <a:lnTo>
                  <a:pt x="308" y="23"/>
                </a:lnTo>
                <a:lnTo>
                  <a:pt x="304" y="31"/>
                </a:lnTo>
                <a:lnTo>
                  <a:pt x="283" y="32"/>
                </a:lnTo>
                <a:lnTo>
                  <a:pt x="264" y="36"/>
                </a:lnTo>
                <a:lnTo>
                  <a:pt x="245" y="42"/>
                </a:lnTo>
                <a:lnTo>
                  <a:pt x="225" y="48"/>
                </a:lnTo>
                <a:lnTo>
                  <a:pt x="207" y="58"/>
                </a:lnTo>
                <a:lnTo>
                  <a:pt x="190" y="67"/>
                </a:lnTo>
                <a:lnTo>
                  <a:pt x="173" y="79"/>
                </a:lnTo>
                <a:lnTo>
                  <a:pt x="157" y="92"/>
                </a:lnTo>
                <a:lnTo>
                  <a:pt x="143" y="106"/>
                </a:lnTo>
                <a:lnTo>
                  <a:pt x="129" y="121"/>
                </a:lnTo>
                <a:lnTo>
                  <a:pt x="116" y="138"/>
                </a:lnTo>
                <a:lnTo>
                  <a:pt x="105" y="155"/>
                </a:lnTo>
                <a:lnTo>
                  <a:pt x="95" y="173"/>
                </a:lnTo>
                <a:lnTo>
                  <a:pt x="86" y="193"/>
                </a:lnTo>
                <a:lnTo>
                  <a:pt x="78" y="213"/>
                </a:lnTo>
                <a:lnTo>
                  <a:pt x="73" y="234"/>
                </a:lnTo>
                <a:lnTo>
                  <a:pt x="41" y="390"/>
                </a:lnTo>
                <a:lnTo>
                  <a:pt x="15" y="390"/>
                </a:lnTo>
                <a:lnTo>
                  <a:pt x="12" y="391"/>
                </a:lnTo>
                <a:lnTo>
                  <a:pt x="10" y="391"/>
                </a:lnTo>
                <a:lnTo>
                  <a:pt x="7" y="393"/>
                </a:lnTo>
                <a:lnTo>
                  <a:pt x="4" y="395"/>
                </a:lnTo>
                <a:lnTo>
                  <a:pt x="3" y="397"/>
                </a:lnTo>
                <a:lnTo>
                  <a:pt x="1" y="400"/>
                </a:lnTo>
                <a:lnTo>
                  <a:pt x="1" y="403"/>
                </a:lnTo>
                <a:lnTo>
                  <a:pt x="0" y="405"/>
                </a:lnTo>
                <a:lnTo>
                  <a:pt x="0" y="465"/>
                </a:lnTo>
                <a:lnTo>
                  <a:pt x="1" y="468"/>
                </a:lnTo>
                <a:lnTo>
                  <a:pt x="1" y="471"/>
                </a:lnTo>
                <a:lnTo>
                  <a:pt x="3" y="474"/>
                </a:lnTo>
                <a:lnTo>
                  <a:pt x="4" y="476"/>
                </a:lnTo>
                <a:lnTo>
                  <a:pt x="7" y="478"/>
                </a:lnTo>
                <a:lnTo>
                  <a:pt x="10" y="479"/>
                </a:lnTo>
                <a:lnTo>
                  <a:pt x="12" y="480"/>
                </a:lnTo>
                <a:lnTo>
                  <a:pt x="15" y="481"/>
                </a:lnTo>
                <a:lnTo>
                  <a:pt x="41" y="480"/>
                </a:lnTo>
                <a:lnTo>
                  <a:pt x="114" y="889"/>
                </a:lnTo>
                <a:lnTo>
                  <a:pt x="116" y="894"/>
                </a:lnTo>
                <a:lnTo>
                  <a:pt x="119" y="898"/>
                </a:lnTo>
                <a:lnTo>
                  <a:pt x="123" y="900"/>
                </a:lnTo>
                <a:lnTo>
                  <a:pt x="129" y="901"/>
                </a:lnTo>
                <a:lnTo>
                  <a:pt x="773" y="901"/>
                </a:lnTo>
                <a:lnTo>
                  <a:pt x="778" y="900"/>
                </a:lnTo>
                <a:lnTo>
                  <a:pt x="783" y="898"/>
                </a:lnTo>
                <a:lnTo>
                  <a:pt x="786" y="894"/>
                </a:lnTo>
                <a:lnTo>
                  <a:pt x="788" y="889"/>
                </a:lnTo>
                <a:lnTo>
                  <a:pt x="862" y="480"/>
                </a:lnTo>
                <a:lnTo>
                  <a:pt x="887" y="480"/>
                </a:lnTo>
                <a:lnTo>
                  <a:pt x="890" y="480"/>
                </a:lnTo>
                <a:lnTo>
                  <a:pt x="893" y="479"/>
                </a:lnTo>
                <a:lnTo>
                  <a:pt x="895" y="478"/>
                </a:lnTo>
                <a:lnTo>
                  <a:pt x="897" y="476"/>
                </a:lnTo>
                <a:lnTo>
                  <a:pt x="899" y="474"/>
                </a:lnTo>
                <a:lnTo>
                  <a:pt x="901" y="471"/>
                </a:lnTo>
                <a:lnTo>
                  <a:pt x="902" y="468"/>
                </a:lnTo>
                <a:lnTo>
                  <a:pt x="902" y="466"/>
                </a:lnTo>
                <a:lnTo>
                  <a:pt x="902" y="405"/>
                </a:lnTo>
                <a:lnTo>
                  <a:pt x="902" y="403"/>
                </a:lnTo>
                <a:lnTo>
                  <a:pt x="901" y="400"/>
                </a:lnTo>
                <a:lnTo>
                  <a:pt x="899" y="397"/>
                </a:lnTo>
                <a:lnTo>
                  <a:pt x="897" y="395"/>
                </a:lnTo>
                <a:lnTo>
                  <a:pt x="895" y="393"/>
                </a:lnTo>
                <a:lnTo>
                  <a:pt x="893" y="392"/>
                </a:lnTo>
                <a:lnTo>
                  <a:pt x="890" y="391"/>
                </a:lnTo>
                <a:lnTo>
                  <a:pt x="887" y="3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3" name="CustomShape 10"/>
          <p:cNvSpPr/>
          <p:nvPr/>
        </p:nvSpPr>
        <p:spPr>
          <a:xfrm>
            <a:off x="8725320" y="5779440"/>
            <a:ext cx="119880" cy="60840"/>
          </a:xfrm>
          <a:custGeom>
            <a:avLst/>
            <a:gdLst/>
            <a:ahLst/>
            <a:rect l="l" t="t" r="r" b="b"/>
            <a:pathLst>
              <a:path w="385" h="202">
                <a:moveTo>
                  <a:pt x="337" y="202"/>
                </a:moveTo>
                <a:lnTo>
                  <a:pt x="346" y="177"/>
                </a:lnTo>
                <a:lnTo>
                  <a:pt x="355" y="151"/>
                </a:lnTo>
                <a:lnTo>
                  <a:pt x="362" y="126"/>
                </a:lnTo>
                <a:lnTo>
                  <a:pt x="369" y="101"/>
                </a:lnTo>
                <a:lnTo>
                  <a:pt x="374" y="75"/>
                </a:lnTo>
                <a:lnTo>
                  <a:pt x="379" y="50"/>
                </a:lnTo>
                <a:lnTo>
                  <a:pt x="383" y="26"/>
                </a:lnTo>
                <a:lnTo>
                  <a:pt x="385" y="0"/>
                </a:lnTo>
                <a:lnTo>
                  <a:pt x="0" y="0"/>
                </a:lnTo>
                <a:lnTo>
                  <a:pt x="3" y="26"/>
                </a:lnTo>
                <a:lnTo>
                  <a:pt x="7" y="50"/>
                </a:lnTo>
                <a:lnTo>
                  <a:pt x="11" y="75"/>
                </a:lnTo>
                <a:lnTo>
                  <a:pt x="16" y="101"/>
                </a:lnTo>
                <a:lnTo>
                  <a:pt x="23" y="126"/>
                </a:lnTo>
                <a:lnTo>
                  <a:pt x="31" y="151"/>
                </a:lnTo>
                <a:lnTo>
                  <a:pt x="40" y="177"/>
                </a:lnTo>
                <a:lnTo>
                  <a:pt x="48" y="202"/>
                </a:lnTo>
                <a:lnTo>
                  <a:pt x="337" y="2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4" name="CustomShape 11"/>
          <p:cNvSpPr/>
          <p:nvPr/>
        </p:nvSpPr>
        <p:spPr>
          <a:xfrm>
            <a:off x="8725320" y="5704560"/>
            <a:ext cx="121320" cy="62640"/>
          </a:xfrm>
          <a:custGeom>
            <a:avLst/>
            <a:gdLst/>
            <a:ahLst/>
            <a:rect l="l" t="t" r="r" b="b"/>
            <a:pathLst>
              <a:path w="390" h="203">
                <a:moveTo>
                  <a:pt x="363" y="0"/>
                </a:moveTo>
                <a:lnTo>
                  <a:pt x="26" y="0"/>
                </a:lnTo>
                <a:lnTo>
                  <a:pt x="18" y="24"/>
                </a:lnTo>
                <a:lnTo>
                  <a:pt x="13" y="50"/>
                </a:lnTo>
                <a:lnTo>
                  <a:pt x="9" y="75"/>
                </a:lnTo>
                <a:lnTo>
                  <a:pt x="4" y="100"/>
                </a:lnTo>
                <a:lnTo>
                  <a:pt x="2" y="126"/>
                </a:lnTo>
                <a:lnTo>
                  <a:pt x="0" y="151"/>
                </a:lnTo>
                <a:lnTo>
                  <a:pt x="0" y="176"/>
                </a:lnTo>
                <a:lnTo>
                  <a:pt x="0" y="203"/>
                </a:lnTo>
                <a:lnTo>
                  <a:pt x="390" y="203"/>
                </a:lnTo>
                <a:lnTo>
                  <a:pt x="390" y="176"/>
                </a:lnTo>
                <a:lnTo>
                  <a:pt x="390" y="151"/>
                </a:lnTo>
                <a:lnTo>
                  <a:pt x="387" y="126"/>
                </a:lnTo>
                <a:lnTo>
                  <a:pt x="385" y="100"/>
                </a:lnTo>
                <a:lnTo>
                  <a:pt x="381" y="75"/>
                </a:lnTo>
                <a:lnTo>
                  <a:pt x="376" y="50"/>
                </a:lnTo>
                <a:lnTo>
                  <a:pt x="371" y="24"/>
                </a:lnTo>
                <a:lnTo>
                  <a:pt x="3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5" name="CustomShape 12"/>
          <p:cNvSpPr/>
          <p:nvPr/>
        </p:nvSpPr>
        <p:spPr>
          <a:xfrm>
            <a:off x="8842680" y="5779440"/>
            <a:ext cx="84960" cy="60840"/>
          </a:xfrm>
          <a:custGeom>
            <a:avLst/>
            <a:gdLst/>
            <a:ahLst/>
            <a:rect l="l" t="t" r="r" b="b"/>
            <a:pathLst>
              <a:path w="274" h="202">
                <a:moveTo>
                  <a:pt x="0" y="202"/>
                </a:moveTo>
                <a:lnTo>
                  <a:pt x="209" y="202"/>
                </a:lnTo>
                <a:lnTo>
                  <a:pt x="222" y="180"/>
                </a:lnTo>
                <a:lnTo>
                  <a:pt x="233" y="156"/>
                </a:lnTo>
                <a:lnTo>
                  <a:pt x="244" y="131"/>
                </a:lnTo>
                <a:lnTo>
                  <a:pt x="253" y="106"/>
                </a:lnTo>
                <a:lnTo>
                  <a:pt x="261" y="81"/>
                </a:lnTo>
                <a:lnTo>
                  <a:pt x="266" y="54"/>
                </a:lnTo>
                <a:lnTo>
                  <a:pt x="271" y="28"/>
                </a:lnTo>
                <a:lnTo>
                  <a:pt x="274" y="0"/>
                </a:lnTo>
                <a:lnTo>
                  <a:pt x="45" y="0"/>
                </a:lnTo>
                <a:lnTo>
                  <a:pt x="43" y="26"/>
                </a:lnTo>
                <a:lnTo>
                  <a:pt x="39" y="50"/>
                </a:lnTo>
                <a:lnTo>
                  <a:pt x="35" y="75"/>
                </a:lnTo>
                <a:lnTo>
                  <a:pt x="29" y="101"/>
                </a:lnTo>
                <a:lnTo>
                  <a:pt x="24" y="126"/>
                </a:lnTo>
                <a:lnTo>
                  <a:pt x="16" y="151"/>
                </a:lnTo>
                <a:lnTo>
                  <a:pt x="9" y="177"/>
                </a:lnTo>
                <a:lnTo>
                  <a:pt x="0" y="202"/>
                </a:lnTo>
                <a:lnTo>
                  <a:pt x="0" y="2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6" name="CustomShape 13"/>
          <p:cNvSpPr/>
          <p:nvPr/>
        </p:nvSpPr>
        <p:spPr>
          <a:xfrm>
            <a:off x="8745840" y="5852160"/>
            <a:ext cx="79920" cy="57960"/>
          </a:xfrm>
          <a:custGeom>
            <a:avLst/>
            <a:gdLst/>
            <a:ahLst/>
            <a:rect l="l" t="t" r="r" b="b"/>
            <a:pathLst>
              <a:path w="262" h="186">
                <a:moveTo>
                  <a:pt x="0" y="0"/>
                </a:moveTo>
                <a:lnTo>
                  <a:pt x="10" y="23"/>
                </a:lnTo>
                <a:lnTo>
                  <a:pt x="21" y="46"/>
                </a:lnTo>
                <a:lnTo>
                  <a:pt x="33" y="69"/>
                </a:lnTo>
                <a:lnTo>
                  <a:pt x="46" y="92"/>
                </a:lnTo>
                <a:lnTo>
                  <a:pt x="60" y="115"/>
                </a:lnTo>
                <a:lnTo>
                  <a:pt x="75" y="140"/>
                </a:lnTo>
                <a:lnTo>
                  <a:pt x="90" y="163"/>
                </a:lnTo>
                <a:lnTo>
                  <a:pt x="106" y="186"/>
                </a:lnTo>
                <a:lnTo>
                  <a:pt x="117" y="186"/>
                </a:lnTo>
                <a:lnTo>
                  <a:pt x="130" y="186"/>
                </a:lnTo>
                <a:lnTo>
                  <a:pt x="143" y="186"/>
                </a:lnTo>
                <a:lnTo>
                  <a:pt x="155" y="186"/>
                </a:lnTo>
                <a:lnTo>
                  <a:pt x="171" y="163"/>
                </a:lnTo>
                <a:lnTo>
                  <a:pt x="187" y="138"/>
                </a:lnTo>
                <a:lnTo>
                  <a:pt x="201" y="115"/>
                </a:lnTo>
                <a:lnTo>
                  <a:pt x="215" y="92"/>
                </a:lnTo>
                <a:lnTo>
                  <a:pt x="229" y="69"/>
                </a:lnTo>
                <a:lnTo>
                  <a:pt x="241" y="46"/>
                </a:lnTo>
                <a:lnTo>
                  <a:pt x="252" y="23"/>
                </a:lnTo>
                <a:lnTo>
                  <a:pt x="26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7" name="CustomShape 14"/>
          <p:cNvSpPr/>
          <p:nvPr/>
        </p:nvSpPr>
        <p:spPr>
          <a:xfrm>
            <a:off x="8736480" y="5625360"/>
            <a:ext cx="99000" cy="67320"/>
          </a:xfrm>
          <a:custGeom>
            <a:avLst/>
            <a:gdLst/>
            <a:ahLst/>
            <a:rect l="l" t="t" r="r" b="b"/>
            <a:pathLst>
              <a:path w="317" h="220">
                <a:moveTo>
                  <a:pt x="317" y="220"/>
                </a:moveTo>
                <a:lnTo>
                  <a:pt x="306" y="192"/>
                </a:lnTo>
                <a:lnTo>
                  <a:pt x="294" y="163"/>
                </a:lnTo>
                <a:lnTo>
                  <a:pt x="280" y="136"/>
                </a:lnTo>
                <a:lnTo>
                  <a:pt x="264" y="108"/>
                </a:lnTo>
                <a:lnTo>
                  <a:pt x="247" y="81"/>
                </a:lnTo>
                <a:lnTo>
                  <a:pt x="228" y="54"/>
                </a:lnTo>
                <a:lnTo>
                  <a:pt x="208" y="28"/>
                </a:lnTo>
                <a:lnTo>
                  <a:pt x="187" y="1"/>
                </a:lnTo>
                <a:lnTo>
                  <a:pt x="173" y="0"/>
                </a:lnTo>
                <a:lnTo>
                  <a:pt x="159" y="0"/>
                </a:lnTo>
                <a:lnTo>
                  <a:pt x="149" y="0"/>
                </a:lnTo>
                <a:lnTo>
                  <a:pt x="139" y="0"/>
                </a:lnTo>
                <a:lnTo>
                  <a:pt x="134" y="1"/>
                </a:lnTo>
                <a:lnTo>
                  <a:pt x="130" y="1"/>
                </a:lnTo>
                <a:lnTo>
                  <a:pt x="109" y="28"/>
                </a:lnTo>
                <a:lnTo>
                  <a:pt x="89" y="54"/>
                </a:lnTo>
                <a:lnTo>
                  <a:pt x="71" y="81"/>
                </a:lnTo>
                <a:lnTo>
                  <a:pt x="53" y="108"/>
                </a:lnTo>
                <a:lnTo>
                  <a:pt x="38" y="136"/>
                </a:lnTo>
                <a:lnTo>
                  <a:pt x="23" y="163"/>
                </a:lnTo>
                <a:lnTo>
                  <a:pt x="11" y="192"/>
                </a:lnTo>
                <a:lnTo>
                  <a:pt x="0" y="220"/>
                </a:lnTo>
                <a:lnTo>
                  <a:pt x="317" y="2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8" name="CustomShape 15"/>
          <p:cNvSpPr/>
          <p:nvPr/>
        </p:nvSpPr>
        <p:spPr>
          <a:xfrm>
            <a:off x="8809560" y="5628600"/>
            <a:ext cx="97560" cy="64080"/>
          </a:xfrm>
          <a:custGeom>
            <a:avLst/>
            <a:gdLst/>
            <a:ahLst/>
            <a:rect l="l" t="t" r="r" b="b"/>
            <a:pathLst>
              <a:path w="316" h="214">
                <a:moveTo>
                  <a:pt x="316" y="214"/>
                </a:moveTo>
                <a:lnTo>
                  <a:pt x="303" y="193"/>
                </a:lnTo>
                <a:lnTo>
                  <a:pt x="289" y="174"/>
                </a:lnTo>
                <a:lnTo>
                  <a:pt x="273" y="155"/>
                </a:lnTo>
                <a:lnTo>
                  <a:pt x="257" y="136"/>
                </a:lnTo>
                <a:lnTo>
                  <a:pt x="240" y="119"/>
                </a:lnTo>
                <a:lnTo>
                  <a:pt x="222" y="103"/>
                </a:lnTo>
                <a:lnTo>
                  <a:pt x="203" y="88"/>
                </a:lnTo>
                <a:lnTo>
                  <a:pt x="183" y="73"/>
                </a:lnTo>
                <a:lnTo>
                  <a:pt x="162" y="59"/>
                </a:lnTo>
                <a:lnTo>
                  <a:pt x="141" y="47"/>
                </a:lnTo>
                <a:lnTo>
                  <a:pt x="119" y="36"/>
                </a:lnTo>
                <a:lnTo>
                  <a:pt x="96" y="26"/>
                </a:lnTo>
                <a:lnTo>
                  <a:pt x="73" y="18"/>
                </a:lnTo>
                <a:lnTo>
                  <a:pt x="49" y="11"/>
                </a:lnTo>
                <a:lnTo>
                  <a:pt x="24" y="4"/>
                </a:lnTo>
                <a:lnTo>
                  <a:pt x="0" y="0"/>
                </a:lnTo>
                <a:lnTo>
                  <a:pt x="19" y="25"/>
                </a:lnTo>
                <a:lnTo>
                  <a:pt x="38" y="51"/>
                </a:lnTo>
                <a:lnTo>
                  <a:pt x="54" y="78"/>
                </a:lnTo>
                <a:lnTo>
                  <a:pt x="70" y="104"/>
                </a:lnTo>
                <a:lnTo>
                  <a:pt x="84" y="131"/>
                </a:lnTo>
                <a:lnTo>
                  <a:pt x="96" y="158"/>
                </a:lnTo>
                <a:lnTo>
                  <a:pt x="108" y="186"/>
                </a:lnTo>
                <a:lnTo>
                  <a:pt x="118" y="214"/>
                </a:lnTo>
                <a:lnTo>
                  <a:pt x="316" y="2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9" name="CustomShape 16"/>
          <p:cNvSpPr/>
          <p:nvPr/>
        </p:nvSpPr>
        <p:spPr>
          <a:xfrm>
            <a:off x="8850600" y="5704560"/>
            <a:ext cx="76680" cy="62640"/>
          </a:xfrm>
          <a:custGeom>
            <a:avLst/>
            <a:gdLst/>
            <a:ahLst/>
            <a:rect l="l" t="t" r="r" b="b"/>
            <a:pathLst>
              <a:path w="252" h="203">
                <a:moveTo>
                  <a:pt x="205" y="0"/>
                </a:moveTo>
                <a:lnTo>
                  <a:pt x="0" y="0"/>
                </a:lnTo>
                <a:lnTo>
                  <a:pt x="6" y="24"/>
                </a:lnTo>
                <a:lnTo>
                  <a:pt x="12" y="50"/>
                </a:lnTo>
                <a:lnTo>
                  <a:pt x="16" y="75"/>
                </a:lnTo>
                <a:lnTo>
                  <a:pt x="20" y="100"/>
                </a:lnTo>
                <a:lnTo>
                  <a:pt x="23" y="126"/>
                </a:lnTo>
                <a:lnTo>
                  <a:pt x="24" y="151"/>
                </a:lnTo>
                <a:lnTo>
                  <a:pt x="24" y="176"/>
                </a:lnTo>
                <a:lnTo>
                  <a:pt x="24" y="203"/>
                </a:lnTo>
                <a:lnTo>
                  <a:pt x="252" y="203"/>
                </a:lnTo>
                <a:lnTo>
                  <a:pt x="252" y="200"/>
                </a:lnTo>
                <a:lnTo>
                  <a:pt x="252" y="199"/>
                </a:lnTo>
                <a:lnTo>
                  <a:pt x="251" y="173"/>
                </a:lnTo>
                <a:lnTo>
                  <a:pt x="249" y="147"/>
                </a:lnTo>
                <a:lnTo>
                  <a:pt x="245" y="120"/>
                </a:lnTo>
                <a:lnTo>
                  <a:pt x="240" y="95"/>
                </a:lnTo>
                <a:lnTo>
                  <a:pt x="233" y="71"/>
                </a:lnTo>
                <a:lnTo>
                  <a:pt x="226" y="46"/>
                </a:lnTo>
                <a:lnTo>
                  <a:pt x="216" y="23"/>
                </a:lnTo>
                <a:lnTo>
                  <a:pt x="20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0" name="CustomShape 17"/>
          <p:cNvSpPr/>
          <p:nvPr/>
        </p:nvSpPr>
        <p:spPr>
          <a:xfrm>
            <a:off x="8807760" y="5852160"/>
            <a:ext cx="92880" cy="56160"/>
          </a:xfrm>
          <a:custGeom>
            <a:avLst/>
            <a:gdLst/>
            <a:ahLst/>
            <a:rect l="l" t="t" r="r" b="b"/>
            <a:pathLst>
              <a:path w="300" h="181">
                <a:moveTo>
                  <a:pt x="0" y="181"/>
                </a:moveTo>
                <a:lnTo>
                  <a:pt x="23" y="177"/>
                </a:lnTo>
                <a:lnTo>
                  <a:pt x="45" y="173"/>
                </a:lnTo>
                <a:lnTo>
                  <a:pt x="67" y="166"/>
                </a:lnTo>
                <a:lnTo>
                  <a:pt x="89" y="159"/>
                </a:lnTo>
                <a:lnTo>
                  <a:pt x="110" y="151"/>
                </a:lnTo>
                <a:lnTo>
                  <a:pt x="131" y="142"/>
                </a:lnTo>
                <a:lnTo>
                  <a:pt x="150" y="131"/>
                </a:lnTo>
                <a:lnTo>
                  <a:pt x="169" y="120"/>
                </a:lnTo>
                <a:lnTo>
                  <a:pt x="188" y="108"/>
                </a:lnTo>
                <a:lnTo>
                  <a:pt x="207" y="94"/>
                </a:lnTo>
                <a:lnTo>
                  <a:pt x="224" y="81"/>
                </a:lnTo>
                <a:lnTo>
                  <a:pt x="241" y="66"/>
                </a:lnTo>
                <a:lnTo>
                  <a:pt x="256" y="50"/>
                </a:lnTo>
                <a:lnTo>
                  <a:pt x="271" y="34"/>
                </a:lnTo>
                <a:lnTo>
                  <a:pt x="286" y="17"/>
                </a:lnTo>
                <a:lnTo>
                  <a:pt x="300" y="0"/>
                </a:lnTo>
                <a:lnTo>
                  <a:pt x="99" y="0"/>
                </a:lnTo>
                <a:lnTo>
                  <a:pt x="89" y="23"/>
                </a:lnTo>
                <a:lnTo>
                  <a:pt x="79" y="45"/>
                </a:lnTo>
                <a:lnTo>
                  <a:pt x="68" y="68"/>
                </a:lnTo>
                <a:lnTo>
                  <a:pt x="56" y="91"/>
                </a:lnTo>
                <a:lnTo>
                  <a:pt x="42" y="113"/>
                </a:lnTo>
                <a:lnTo>
                  <a:pt x="29" y="136"/>
                </a:lnTo>
                <a:lnTo>
                  <a:pt x="15" y="159"/>
                </a:lnTo>
                <a:lnTo>
                  <a:pt x="0" y="181"/>
                </a:lnTo>
                <a:lnTo>
                  <a:pt x="0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1" name="CustomShape 18"/>
          <p:cNvSpPr/>
          <p:nvPr/>
        </p:nvSpPr>
        <p:spPr>
          <a:xfrm>
            <a:off x="8671320" y="5852160"/>
            <a:ext cx="92880" cy="56160"/>
          </a:xfrm>
          <a:custGeom>
            <a:avLst/>
            <a:gdLst/>
            <a:ahLst/>
            <a:rect l="l" t="t" r="r" b="b"/>
            <a:pathLst>
              <a:path w="299" h="181">
                <a:moveTo>
                  <a:pt x="0" y="0"/>
                </a:moveTo>
                <a:lnTo>
                  <a:pt x="14" y="17"/>
                </a:lnTo>
                <a:lnTo>
                  <a:pt x="28" y="34"/>
                </a:lnTo>
                <a:lnTo>
                  <a:pt x="43" y="50"/>
                </a:lnTo>
                <a:lnTo>
                  <a:pt x="59" y="66"/>
                </a:lnTo>
                <a:lnTo>
                  <a:pt x="76" y="81"/>
                </a:lnTo>
                <a:lnTo>
                  <a:pt x="93" y="95"/>
                </a:lnTo>
                <a:lnTo>
                  <a:pt x="112" y="108"/>
                </a:lnTo>
                <a:lnTo>
                  <a:pt x="130" y="121"/>
                </a:lnTo>
                <a:lnTo>
                  <a:pt x="149" y="132"/>
                </a:lnTo>
                <a:lnTo>
                  <a:pt x="169" y="142"/>
                </a:lnTo>
                <a:lnTo>
                  <a:pt x="190" y="152"/>
                </a:lnTo>
                <a:lnTo>
                  <a:pt x="211" y="159"/>
                </a:lnTo>
                <a:lnTo>
                  <a:pt x="232" y="167"/>
                </a:lnTo>
                <a:lnTo>
                  <a:pt x="254" y="173"/>
                </a:lnTo>
                <a:lnTo>
                  <a:pt x="276" y="178"/>
                </a:lnTo>
                <a:lnTo>
                  <a:pt x="299" y="181"/>
                </a:lnTo>
                <a:lnTo>
                  <a:pt x="283" y="159"/>
                </a:lnTo>
                <a:lnTo>
                  <a:pt x="269" y="136"/>
                </a:lnTo>
                <a:lnTo>
                  <a:pt x="256" y="113"/>
                </a:lnTo>
                <a:lnTo>
                  <a:pt x="243" y="91"/>
                </a:lnTo>
                <a:lnTo>
                  <a:pt x="231" y="68"/>
                </a:lnTo>
                <a:lnTo>
                  <a:pt x="220" y="45"/>
                </a:lnTo>
                <a:lnTo>
                  <a:pt x="210" y="23"/>
                </a:lnTo>
                <a:lnTo>
                  <a:pt x="2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2" name="CustomShape 19"/>
          <p:cNvSpPr/>
          <p:nvPr/>
        </p:nvSpPr>
        <p:spPr>
          <a:xfrm>
            <a:off x="8644320" y="5779440"/>
            <a:ext cx="84960" cy="60840"/>
          </a:xfrm>
          <a:custGeom>
            <a:avLst/>
            <a:gdLst/>
            <a:ahLst/>
            <a:rect l="l" t="t" r="r" b="b"/>
            <a:pathLst>
              <a:path w="275" h="202">
                <a:moveTo>
                  <a:pt x="229" y="0"/>
                </a:moveTo>
                <a:lnTo>
                  <a:pt x="0" y="0"/>
                </a:lnTo>
                <a:lnTo>
                  <a:pt x="4" y="28"/>
                </a:lnTo>
                <a:lnTo>
                  <a:pt x="9" y="54"/>
                </a:lnTo>
                <a:lnTo>
                  <a:pt x="15" y="81"/>
                </a:lnTo>
                <a:lnTo>
                  <a:pt x="22" y="106"/>
                </a:lnTo>
                <a:lnTo>
                  <a:pt x="32" y="131"/>
                </a:lnTo>
                <a:lnTo>
                  <a:pt x="42" y="156"/>
                </a:lnTo>
                <a:lnTo>
                  <a:pt x="54" y="180"/>
                </a:lnTo>
                <a:lnTo>
                  <a:pt x="68" y="202"/>
                </a:lnTo>
                <a:lnTo>
                  <a:pt x="275" y="202"/>
                </a:lnTo>
                <a:lnTo>
                  <a:pt x="266" y="177"/>
                </a:lnTo>
                <a:lnTo>
                  <a:pt x="258" y="151"/>
                </a:lnTo>
                <a:lnTo>
                  <a:pt x="250" y="126"/>
                </a:lnTo>
                <a:lnTo>
                  <a:pt x="245" y="101"/>
                </a:lnTo>
                <a:lnTo>
                  <a:pt x="239" y="75"/>
                </a:lnTo>
                <a:lnTo>
                  <a:pt x="235" y="51"/>
                </a:lnTo>
                <a:lnTo>
                  <a:pt x="232" y="26"/>
                </a:lnTo>
                <a:lnTo>
                  <a:pt x="2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3" name="CustomShape 20"/>
          <p:cNvSpPr/>
          <p:nvPr/>
        </p:nvSpPr>
        <p:spPr>
          <a:xfrm>
            <a:off x="8644320" y="5704560"/>
            <a:ext cx="76680" cy="62640"/>
          </a:xfrm>
          <a:custGeom>
            <a:avLst/>
            <a:gdLst/>
            <a:ahLst/>
            <a:rect l="l" t="t" r="r" b="b"/>
            <a:pathLst>
              <a:path w="252" h="203">
                <a:moveTo>
                  <a:pt x="252" y="0"/>
                </a:moveTo>
                <a:lnTo>
                  <a:pt x="42" y="0"/>
                </a:lnTo>
                <a:lnTo>
                  <a:pt x="33" y="22"/>
                </a:lnTo>
                <a:lnTo>
                  <a:pt x="25" y="44"/>
                </a:lnTo>
                <a:lnTo>
                  <a:pt x="17" y="67"/>
                </a:lnTo>
                <a:lnTo>
                  <a:pt x="11" y="91"/>
                </a:lnTo>
                <a:lnTo>
                  <a:pt x="6" y="116"/>
                </a:lnTo>
                <a:lnTo>
                  <a:pt x="3" y="140"/>
                </a:lnTo>
                <a:lnTo>
                  <a:pt x="0" y="165"/>
                </a:lnTo>
                <a:lnTo>
                  <a:pt x="0" y="192"/>
                </a:lnTo>
                <a:lnTo>
                  <a:pt x="0" y="197"/>
                </a:lnTo>
                <a:lnTo>
                  <a:pt x="0" y="203"/>
                </a:lnTo>
                <a:lnTo>
                  <a:pt x="228" y="203"/>
                </a:lnTo>
                <a:lnTo>
                  <a:pt x="228" y="176"/>
                </a:lnTo>
                <a:lnTo>
                  <a:pt x="228" y="151"/>
                </a:lnTo>
                <a:lnTo>
                  <a:pt x="229" y="126"/>
                </a:lnTo>
                <a:lnTo>
                  <a:pt x="233" y="100"/>
                </a:lnTo>
                <a:lnTo>
                  <a:pt x="236" y="75"/>
                </a:lnTo>
                <a:lnTo>
                  <a:pt x="240" y="50"/>
                </a:lnTo>
                <a:lnTo>
                  <a:pt x="246" y="24"/>
                </a:lnTo>
                <a:lnTo>
                  <a:pt x="25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4" name="CustomShape 21"/>
          <p:cNvSpPr/>
          <p:nvPr/>
        </p:nvSpPr>
        <p:spPr>
          <a:xfrm>
            <a:off x="8663400" y="5628600"/>
            <a:ext cx="99000" cy="64080"/>
          </a:xfrm>
          <a:custGeom>
            <a:avLst/>
            <a:gdLst/>
            <a:ahLst/>
            <a:rect l="l" t="t" r="r" b="b"/>
            <a:pathLst>
              <a:path w="321" h="214">
                <a:moveTo>
                  <a:pt x="321" y="0"/>
                </a:moveTo>
                <a:lnTo>
                  <a:pt x="295" y="4"/>
                </a:lnTo>
                <a:lnTo>
                  <a:pt x="269" y="10"/>
                </a:lnTo>
                <a:lnTo>
                  <a:pt x="245" y="17"/>
                </a:lnTo>
                <a:lnTo>
                  <a:pt x="221" y="26"/>
                </a:lnTo>
                <a:lnTo>
                  <a:pt x="198" y="36"/>
                </a:lnTo>
                <a:lnTo>
                  <a:pt x="175" y="46"/>
                </a:lnTo>
                <a:lnTo>
                  <a:pt x="153" y="59"/>
                </a:lnTo>
                <a:lnTo>
                  <a:pt x="132" y="72"/>
                </a:lnTo>
                <a:lnTo>
                  <a:pt x="112" y="87"/>
                </a:lnTo>
                <a:lnTo>
                  <a:pt x="93" y="102"/>
                </a:lnTo>
                <a:lnTo>
                  <a:pt x="75" y="119"/>
                </a:lnTo>
                <a:lnTo>
                  <a:pt x="58" y="135"/>
                </a:lnTo>
                <a:lnTo>
                  <a:pt x="42" y="154"/>
                </a:lnTo>
                <a:lnTo>
                  <a:pt x="26" y="174"/>
                </a:lnTo>
                <a:lnTo>
                  <a:pt x="12" y="193"/>
                </a:lnTo>
                <a:lnTo>
                  <a:pt x="0" y="214"/>
                </a:lnTo>
                <a:lnTo>
                  <a:pt x="202" y="214"/>
                </a:lnTo>
                <a:lnTo>
                  <a:pt x="213" y="186"/>
                </a:lnTo>
                <a:lnTo>
                  <a:pt x="224" y="158"/>
                </a:lnTo>
                <a:lnTo>
                  <a:pt x="238" y="131"/>
                </a:lnTo>
                <a:lnTo>
                  <a:pt x="251" y="104"/>
                </a:lnTo>
                <a:lnTo>
                  <a:pt x="266" y="77"/>
                </a:lnTo>
                <a:lnTo>
                  <a:pt x="284" y="50"/>
                </a:lnTo>
                <a:lnTo>
                  <a:pt x="301" y="25"/>
                </a:lnTo>
                <a:lnTo>
                  <a:pt x="321" y="0"/>
                </a:lnTo>
                <a:lnTo>
                  <a:pt x="3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5" name="CustomShape 22"/>
          <p:cNvSpPr/>
          <p:nvPr/>
        </p:nvSpPr>
        <p:spPr>
          <a:xfrm>
            <a:off x="9188640" y="4071240"/>
            <a:ext cx="132480" cy="283320"/>
          </a:xfrm>
          <a:custGeom>
            <a:avLst/>
            <a:gdLst/>
            <a:ahLst/>
            <a:rect l="l" t="t" r="r" b="b"/>
            <a:pathLst>
              <a:path w="421" h="902">
                <a:moveTo>
                  <a:pt x="406" y="0"/>
                </a:moveTo>
                <a:lnTo>
                  <a:pt x="16" y="0"/>
                </a:lnTo>
                <a:lnTo>
                  <a:pt x="12" y="1"/>
                </a:lnTo>
                <a:lnTo>
                  <a:pt x="9" y="2"/>
                </a:lnTo>
                <a:lnTo>
                  <a:pt x="7" y="3"/>
                </a:lnTo>
                <a:lnTo>
                  <a:pt x="5" y="5"/>
                </a:lnTo>
                <a:lnTo>
                  <a:pt x="3" y="8"/>
                </a:lnTo>
                <a:lnTo>
                  <a:pt x="1" y="10"/>
                </a:lnTo>
                <a:lnTo>
                  <a:pt x="0" y="12"/>
                </a:lnTo>
                <a:lnTo>
                  <a:pt x="0" y="15"/>
                </a:lnTo>
                <a:lnTo>
                  <a:pt x="0" y="61"/>
                </a:lnTo>
                <a:lnTo>
                  <a:pt x="256" y="61"/>
                </a:lnTo>
                <a:lnTo>
                  <a:pt x="259" y="61"/>
                </a:lnTo>
                <a:lnTo>
                  <a:pt x="261" y="62"/>
                </a:lnTo>
                <a:lnTo>
                  <a:pt x="265" y="63"/>
                </a:lnTo>
                <a:lnTo>
                  <a:pt x="267" y="65"/>
                </a:lnTo>
                <a:lnTo>
                  <a:pt x="268" y="67"/>
                </a:lnTo>
                <a:lnTo>
                  <a:pt x="270" y="69"/>
                </a:lnTo>
                <a:lnTo>
                  <a:pt x="270" y="73"/>
                </a:lnTo>
                <a:lnTo>
                  <a:pt x="271" y="76"/>
                </a:lnTo>
                <a:lnTo>
                  <a:pt x="270" y="78"/>
                </a:lnTo>
                <a:lnTo>
                  <a:pt x="270" y="81"/>
                </a:lnTo>
                <a:lnTo>
                  <a:pt x="268" y="84"/>
                </a:lnTo>
                <a:lnTo>
                  <a:pt x="267" y="86"/>
                </a:lnTo>
                <a:lnTo>
                  <a:pt x="265" y="88"/>
                </a:lnTo>
                <a:lnTo>
                  <a:pt x="261" y="89"/>
                </a:lnTo>
                <a:lnTo>
                  <a:pt x="259" y="90"/>
                </a:lnTo>
                <a:lnTo>
                  <a:pt x="256" y="90"/>
                </a:lnTo>
                <a:lnTo>
                  <a:pt x="0" y="90"/>
                </a:lnTo>
                <a:lnTo>
                  <a:pt x="0" y="151"/>
                </a:lnTo>
                <a:lnTo>
                  <a:pt x="194" y="151"/>
                </a:lnTo>
                <a:lnTo>
                  <a:pt x="197" y="151"/>
                </a:lnTo>
                <a:lnTo>
                  <a:pt x="200" y="152"/>
                </a:lnTo>
                <a:lnTo>
                  <a:pt x="203" y="153"/>
                </a:lnTo>
                <a:lnTo>
                  <a:pt x="205" y="155"/>
                </a:lnTo>
                <a:lnTo>
                  <a:pt x="206" y="157"/>
                </a:lnTo>
                <a:lnTo>
                  <a:pt x="207" y="160"/>
                </a:lnTo>
                <a:lnTo>
                  <a:pt x="208" y="163"/>
                </a:lnTo>
                <a:lnTo>
                  <a:pt x="210" y="166"/>
                </a:lnTo>
                <a:lnTo>
                  <a:pt x="208" y="168"/>
                </a:lnTo>
                <a:lnTo>
                  <a:pt x="207" y="172"/>
                </a:lnTo>
                <a:lnTo>
                  <a:pt x="206" y="174"/>
                </a:lnTo>
                <a:lnTo>
                  <a:pt x="205" y="176"/>
                </a:lnTo>
                <a:lnTo>
                  <a:pt x="203" y="178"/>
                </a:lnTo>
                <a:lnTo>
                  <a:pt x="200" y="179"/>
                </a:lnTo>
                <a:lnTo>
                  <a:pt x="197" y="181"/>
                </a:lnTo>
                <a:lnTo>
                  <a:pt x="194" y="181"/>
                </a:lnTo>
                <a:lnTo>
                  <a:pt x="0" y="181"/>
                </a:lnTo>
                <a:lnTo>
                  <a:pt x="0" y="241"/>
                </a:lnTo>
                <a:lnTo>
                  <a:pt x="132" y="241"/>
                </a:lnTo>
                <a:lnTo>
                  <a:pt x="136" y="241"/>
                </a:lnTo>
                <a:lnTo>
                  <a:pt x="138" y="242"/>
                </a:lnTo>
                <a:lnTo>
                  <a:pt x="140" y="243"/>
                </a:lnTo>
                <a:lnTo>
                  <a:pt x="142" y="245"/>
                </a:lnTo>
                <a:lnTo>
                  <a:pt x="145" y="248"/>
                </a:lnTo>
                <a:lnTo>
                  <a:pt x="146" y="250"/>
                </a:lnTo>
                <a:lnTo>
                  <a:pt x="147" y="253"/>
                </a:lnTo>
                <a:lnTo>
                  <a:pt x="147" y="255"/>
                </a:lnTo>
                <a:lnTo>
                  <a:pt x="147" y="259"/>
                </a:lnTo>
                <a:lnTo>
                  <a:pt x="146" y="262"/>
                </a:lnTo>
                <a:lnTo>
                  <a:pt x="145" y="264"/>
                </a:lnTo>
                <a:lnTo>
                  <a:pt x="142" y="266"/>
                </a:lnTo>
                <a:lnTo>
                  <a:pt x="140" y="269"/>
                </a:lnTo>
                <a:lnTo>
                  <a:pt x="138" y="270"/>
                </a:lnTo>
                <a:lnTo>
                  <a:pt x="136" y="271"/>
                </a:lnTo>
                <a:lnTo>
                  <a:pt x="132" y="271"/>
                </a:lnTo>
                <a:lnTo>
                  <a:pt x="0" y="271"/>
                </a:lnTo>
                <a:lnTo>
                  <a:pt x="0" y="301"/>
                </a:lnTo>
                <a:lnTo>
                  <a:pt x="136" y="301"/>
                </a:lnTo>
                <a:lnTo>
                  <a:pt x="139" y="302"/>
                </a:lnTo>
                <a:lnTo>
                  <a:pt x="141" y="302"/>
                </a:lnTo>
                <a:lnTo>
                  <a:pt x="143" y="304"/>
                </a:lnTo>
                <a:lnTo>
                  <a:pt x="147" y="305"/>
                </a:lnTo>
                <a:lnTo>
                  <a:pt x="148" y="307"/>
                </a:lnTo>
                <a:lnTo>
                  <a:pt x="149" y="310"/>
                </a:lnTo>
                <a:lnTo>
                  <a:pt x="150" y="313"/>
                </a:lnTo>
                <a:lnTo>
                  <a:pt x="150" y="316"/>
                </a:lnTo>
                <a:lnTo>
                  <a:pt x="151" y="902"/>
                </a:lnTo>
                <a:lnTo>
                  <a:pt x="181" y="902"/>
                </a:lnTo>
                <a:lnTo>
                  <a:pt x="181" y="766"/>
                </a:lnTo>
                <a:lnTo>
                  <a:pt x="181" y="763"/>
                </a:lnTo>
                <a:lnTo>
                  <a:pt x="182" y="761"/>
                </a:lnTo>
                <a:lnTo>
                  <a:pt x="183" y="757"/>
                </a:lnTo>
                <a:lnTo>
                  <a:pt x="185" y="755"/>
                </a:lnTo>
                <a:lnTo>
                  <a:pt x="188" y="754"/>
                </a:lnTo>
                <a:lnTo>
                  <a:pt x="190" y="752"/>
                </a:lnTo>
                <a:lnTo>
                  <a:pt x="193" y="752"/>
                </a:lnTo>
                <a:lnTo>
                  <a:pt x="195" y="751"/>
                </a:lnTo>
                <a:lnTo>
                  <a:pt x="316" y="751"/>
                </a:lnTo>
                <a:lnTo>
                  <a:pt x="319" y="752"/>
                </a:lnTo>
                <a:lnTo>
                  <a:pt x="322" y="752"/>
                </a:lnTo>
                <a:lnTo>
                  <a:pt x="324" y="754"/>
                </a:lnTo>
                <a:lnTo>
                  <a:pt x="326" y="755"/>
                </a:lnTo>
                <a:lnTo>
                  <a:pt x="328" y="757"/>
                </a:lnTo>
                <a:lnTo>
                  <a:pt x="330" y="761"/>
                </a:lnTo>
                <a:lnTo>
                  <a:pt x="331" y="763"/>
                </a:lnTo>
                <a:lnTo>
                  <a:pt x="331" y="766"/>
                </a:lnTo>
                <a:lnTo>
                  <a:pt x="331" y="902"/>
                </a:lnTo>
                <a:lnTo>
                  <a:pt x="406" y="902"/>
                </a:lnTo>
                <a:lnTo>
                  <a:pt x="409" y="901"/>
                </a:lnTo>
                <a:lnTo>
                  <a:pt x="412" y="901"/>
                </a:lnTo>
                <a:lnTo>
                  <a:pt x="414" y="898"/>
                </a:lnTo>
                <a:lnTo>
                  <a:pt x="417" y="897"/>
                </a:lnTo>
                <a:lnTo>
                  <a:pt x="419" y="895"/>
                </a:lnTo>
                <a:lnTo>
                  <a:pt x="420" y="892"/>
                </a:lnTo>
                <a:lnTo>
                  <a:pt x="421" y="890"/>
                </a:lnTo>
                <a:lnTo>
                  <a:pt x="421" y="886"/>
                </a:lnTo>
                <a:lnTo>
                  <a:pt x="421" y="15"/>
                </a:lnTo>
                <a:lnTo>
                  <a:pt x="421" y="12"/>
                </a:lnTo>
                <a:lnTo>
                  <a:pt x="420" y="10"/>
                </a:lnTo>
                <a:lnTo>
                  <a:pt x="419" y="8"/>
                </a:lnTo>
                <a:lnTo>
                  <a:pt x="417" y="4"/>
                </a:lnTo>
                <a:lnTo>
                  <a:pt x="414" y="3"/>
                </a:lnTo>
                <a:lnTo>
                  <a:pt x="412" y="2"/>
                </a:lnTo>
                <a:lnTo>
                  <a:pt x="409" y="1"/>
                </a:lnTo>
                <a:lnTo>
                  <a:pt x="40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6" name="CustomShape 23"/>
          <p:cNvSpPr/>
          <p:nvPr/>
        </p:nvSpPr>
        <p:spPr>
          <a:xfrm>
            <a:off x="9093600" y="4176000"/>
            <a:ext cx="130680" cy="178560"/>
          </a:xfrm>
          <a:custGeom>
            <a:avLst/>
            <a:gdLst/>
            <a:ahLst/>
            <a:rect l="l" t="t" r="r" b="b"/>
            <a:pathLst>
              <a:path w="420" h="572">
                <a:moveTo>
                  <a:pt x="15" y="0"/>
                </a:moveTo>
                <a:lnTo>
                  <a:pt x="0" y="0"/>
                </a:lnTo>
                <a:lnTo>
                  <a:pt x="0" y="16"/>
                </a:lnTo>
                <a:lnTo>
                  <a:pt x="0" y="91"/>
                </a:lnTo>
                <a:lnTo>
                  <a:pt x="186" y="91"/>
                </a:lnTo>
                <a:lnTo>
                  <a:pt x="188" y="92"/>
                </a:lnTo>
                <a:lnTo>
                  <a:pt x="191" y="92"/>
                </a:lnTo>
                <a:lnTo>
                  <a:pt x="194" y="94"/>
                </a:lnTo>
                <a:lnTo>
                  <a:pt x="196" y="95"/>
                </a:lnTo>
                <a:lnTo>
                  <a:pt x="198" y="97"/>
                </a:lnTo>
                <a:lnTo>
                  <a:pt x="199" y="100"/>
                </a:lnTo>
                <a:lnTo>
                  <a:pt x="200" y="103"/>
                </a:lnTo>
                <a:lnTo>
                  <a:pt x="200" y="106"/>
                </a:lnTo>
                <a:lnTo>
                  <a:pt x="200" y="109"/>
                </a:lnTo>
                <a:lnTo>
                  <a:pt x="199" y="111"/>
                </a:lnTo>
                <a:lnTo>
                  <a:pt x="198" y="115"/>
                </a:lnTo>
                <a:lnTo>
                  <a:pt x="196" y="117"/>
                </a:lnTo>
                <a:lnTo>
                  <a:pt x="194" y="118"/>
                </a:lnTo>
                <a:lnTo>
                  <a:pt x="191" y="120"/>
                </a:lnTo>
                <a:lnTo>
                  <a:pt x="188" y="120"/>
                </a:lnTo>
                <a:lnTo>
                  <a:pt x="186" y="121"/>
                </a:lnTo>
                <a:lnTo>
                  <a:pt x="0" y="121"/>
                </a:lnTo>
                <a:lnTo>
                  <a:pt x="0" y="181"/>
                </a:lnTo>
                <a:lnTo>
                  <a:pt x="155" y="181"/>
                </a:lnTo>
                <a:lnTo>
                  <a:pt x="157" y="181"/>
                </a:lnTo>
                <a:lnTo>
                  <a:pt x="161" y="182"/>
                </a:lnTo>
                <a:lnTo>
                  <a:pt x="163" y="184"/>
                </a:lnTo>
                <a:lnTo>
                  <a:pt x="165" y="185"/>
                </a:lnTo>
                <a:lnTo>
                  <a:pt x="167" y="187"/>
                </a:lnTo>
                <a:lnTo>
                  <a:pt x="168" y="191"/>
                </a:lnTo>
                <a:lnTo>
                  <a:pt x="169" y="193"/>
                </a:lnTo>
                <a:lnTo>
                  <a:pt x="169" y="196"/>
                </a:lnTo>
                <a:lnTo>
                  <a:pt x="169" y="200"/>
                </a:lnTo>
                <a:lnTo>
                  <a:pt x="168" y="202"/>
                </a:lnTo>
                <a:lnTo>
                  <a:pt x="167" y="204"/>
                </a:lnTo>
                <a:lnTo>
                  <a:pt x="165" y="206"/>
                </a:lnTo>
                <a:lnTo>
                  <a:pt x="163" y="208"/>
                </a:lnTo>
                <a:lnTo>
                  <a:pt x="161" y="209"/>
                </a:lnTo>
                <a:lnTo>
                  <a:pt x="157" y="211"/>
                </a:lnTo>
                <a:lnTo>
                  <a:pt x="155" y="211"/>
                </a:lnTo>
                <a:lnTo>
                  <a:pt x="0" y="211"/>
                </a:lnTo>
                <a:lnTo>
                  <a:pt x="0" y="271"/>
                </a:lnTo>
                <a:lnTo>
                  <a:pt x="93" y="271"/>
                </a:lnTo>
                <a:lnTo>
                  <a:pt x="96" y="271"/>
                </a:lnTo>
                <a:lnTo>
                  <a:pt x="99" y="272"/>
                </a:lnTo>
                <a:lnTo>
                  <a:pt x="101" y="273"/>
                </a:lnTo>
                <a:lnTo>
                  <a:pt x="103" y="275"/>
                </a:lnTo>
                <a:lnTo>
                  <a:pt x="105" y="278"/>
                </a:lnTo>
                <a:lnTo>
                  <a:pt x="107" y="280"/>
                </a:lnTo>
                <a:lnTo>
                  <a:pt x="108" y="283"/>
                </a:lnTo>
                <a:lnTo>
                  <a:pt x="108" y="286"/>
                </a:lnTo>
                <a:lnTo>
                  <a:pt x="108" y="289"/>
                </a:lnTo>
                <a:lnTo>
                  <a:pt x="107" y="292"/>
                </a:lnTo>
                <a:lnTo>
                  <a:pt x="105" y="294"/>
                </a:lnTo>
                <a:lnTo>
                  <a:pt x="103" y="296"/>
                </a:lnTo>
                <a:lnTo>
                  <a:pt x="101" y="299"/>
                </a:lnTo>
                <a:lnTo>
                  <a:pt x="99" y="300"/>
                </a:lnTo>
                <a:lnTo>
                  <a:pt x="96" y="301"/>
                </a:lnTo>
                <a:lnTo>
                  <a:pt x="93" y="301"/>
                </a:lnTo>
                <a:lnTo>
                  <a:pt x="0" y="301"/>
                </a:lnTo>
                <a:lnTo>
                  <a:pt x="0" y="556"/>
                </a:lnTo>
                <a:lnTo>
                  <a:pt x="0" y="572"/>
                </a:lnTo>
                <a:lnTo>
                  <a:pt x="15" y="572"/>
                </a:lnTo>
                <a:lnTo>
                  <a:pt x="90" y="572"/>
                </a:lnTo>
                <a:lnTo>
                  <a:pt x="90" y="436"/>
                </a:lnTo>
                <a:lnTo>
                  <a:pt x="90" y="433"/>
                </a:lnTo>
                <a:lnTo>
                  <a:pt x="91" y="431"/>
                </a:lnTo>
                <a:lnTo>
                  <a:pt x="93" y="427"/>
                </a:lnTo>
                <a:lnTo>
                  <a:pt x="94" y="425"/>
                </a:lnTo>
                <a:lnTo>
                  <a:pt x="97" y="424"/>
                </a:lnTo>
                <a:lnTo>
                  <a:pt x="100" y="422"/>
                </a:lnTo>
                <a:lnTo>
                  <a:pt x="102" y="422"/>
                </a:lnTo>
                <a:lnTo>
                  <a:pt x="105" y="421"/>
                </a:lnTo>
                <a:lnTo>
                  <a:pt x="225" y="421"/>
                </a:lnTo>
                <a:lnTo>
                  <a:pt x="229" y="422"/>
                </a:lnTo>
                <a:lnTo>
                  <a:pt x="231" y="422"/>
                </a:lnTo>
                <a:lnTo>
                  <a:pt x="234" y="424"/>
                </a:lnTo>
                <a:lnTo>
                  <a:pt x="237" y="425"/>
                </a:lnTo>
                <a:lnTo>
                  <a:pt x="238" y="427"/>
                </a:lnTo>
                <a:lnTo>
                  <a:pt x="239" y="431"/>
                </a:lnTo>
                <a:lnTo>
                  <a:pt x="240" y="433"/>
                </a:lnTo>
                <a:lnTo>
                  <a:pt x="241" y="436"/>
                </a:lnTo>
                <a:lnTo>
                  <a:pt x="241" y="572"/>
                </a:lnTo>
                <a:lnTo>
                  <a:pt x="406" y="572"/>
                </a:lnTo>
                <a:lnTo>
                  <a:pt x="420" y="572"/>
                </a:lnTo>
                <a:lnTo>
                  <a:pt x="420" y="556"/>
                </a:lnTo>
                <a:lnTo>
                  <a:pt x="420" y="16"/>
                </a:lnTo>
                <a:lnTo>
                  <a:pt x="420" y="0"/>
                </a:lnTo>
                <a:lnTo>
                  <a:pt x="406" y="0"/>
                </a:lnTo>
                <a:lnTo>
                  <a:pt x="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97" name="" descr=""/>
          <p:cNvPicPr/>
          <p:nvPr/>
        </p:nvPicPr>
        <p:blipFill>
          <a:blip r:embed="rId1"/>
          <a:stretch/>
        </p:blipFill>
        <p:spPr>
          <a:xfrm>
            <a:off x="1368000" y="0"/>
            <a:ext cx="9358560" cy="6852600"/>
          </a:xfrm>
          <a:prstGeom prst="rect">
            <a:avLst/>
          </a:prstGeom>
          <a:ln>
            <a:noFill/>
          </a:ln>
        </p:spPr>
      </p:pic>
    </p:spTree>
  </p:cSld>
  <p:transition spd="med">
    <p:wheel spokes="1"/>
  </p:transition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9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00" name="" descr=""/>
          <p:cNvPicPr/>
          <p:nvPr/>
        </p:nvPicPr>
        <p:blipFill>
          <a:blip r:embed="rId1"/>
          <a:stretch/>
        </p:blipFill>
        <p:spPr>
          <a:xfrm>
            <a:off x="1619640" y="0"/>
            <a:ext cx="9178920" cy="6856560"/>
          </a:xfrm>
          <a:prstGeom prst="rect">
            <a:avLst/>
          </a:prstGeom>
          <a:ln>
            <a:noFill/>
          </a:ln>
        </p:spPr>
      </p:pic>
    </p:spTree>
  </p:cSld>
  <p:transition spd="med">
    <p:wheel spokes="1"/>
  </p:transition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2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03" name="" descr=""/>
          <p:cNvPicPr/>
          <p:nvPr/>
        </p:nvPicPr>
        <p:blipFill>
          <a:blip r:embed="rId1"/>
          <a:stretch/>
        </p:blipFill>
        <p:spPr>
          <a:xfrm>
            <a:off x="1800000" y="144000"/>
            <a:ext cx="3598560" cy="3073680"/>
          </a:xfrm>
          <a:prstGeom prst="rect">
            <a:avLst/>
          </a:prstGeom>
          <a:ln>
            <a:noFill/>
          </a:ln>
        </p:spPr>
      </p:pic>
      <p:pic>
        <p:nvPicPr>
          <p:cNvPr id="404" name="" descr=""/>
          <p:cNvPicPr/>
          <p:nvPr/>
        </p:nvPicPr>
        <p:blipFill>
          <a:blip r:embed="rId2"/>
          <a:stretch/>
        </p:blipFill>
        <p:spPr>
          <a:xfrm>
            <a:off x="6480000" y="154800"/>
            <a:ext cx="3526560" cy="3083760"/>
          </a:xfrm>
          <a:prstGeom prst="rect">
            <a:avLst/>
          </a:prstGeom>
          <a:ln>
            <a:noFill/>
          </a:ln>
        </p:spPr>
      </p:pic>
      <p:sp>
        <p:nvSpPr>
          <p:cNvPr id="405" name="CustomShape 3"/>
          <p:cNvSpPr/>
          <p:nvPr/>
        </p:nvSpPr>
        <p:spPr>
          <a:xfrm>
            <a:off x="259920" y="3240360"/>
            <a:ext cx="10971000" cy="3238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Arial"/>
                <a:ea typeface="DejaVu Sans"/>
              </a:rPr>
              <a:t>Кроме указанных выплат, при заключении контракта из средств областного бюджета выплачивается единовременная выплата в размере 500 000 рублей (Постановление Правительства Ростовской области от 25.09.2023 № 675"Об утверждении Положения о порядке и условиях предоставления гражданам, добровольно заключившим контракт о прохождении военной службы в Вооруженных Силах Российской Федерации или контракт о пребывании в добровольческом формировании, единовременной выплаты")</a:t>
            </a:r>
            <a:endParaRPr b="0" lang="ru-RU" sz="2200" spc="-1" strike="noStrike">
              <a:latin typeface="Arial"/>
            </a:endParaRPr>
          </a:p>
        </p:txBody>
      </p:sp>
    </p:spTree>
  </p:cSld>
  <p:transition spd="med">
    <p:wheel spokes="1"/>
  </p:transition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7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8" name="CustomShape 3"/>
          <p:cNvSpPr/>
          <p:nvPr/>
        </p:nvSpPr>
        <p:spPr>
          <a:xfrm>
            <a:off x="690480" y="314280"/>
            <a:ext cx="10805760" cy="54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0" lang="ru-RU" sz="3600" spc="-1" strike="noStrike">
                <a:solidFill>
                  <a:srgbClr val="21409a"/>
                </a:solidFill>
                <a:latin typeface="Comic Sans MS"/>
                <a:ea typeface="DejaVu Sans"/>
              </a:rPr>
              <a:t>КУЛЬТУРА, БИБЛИОТЕКА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409" name="CustomShape 4"/>
          <p:cNvSpPr/>
          <p:nvPr/>
        </p:nvSpPr>
        <p:spPr>
          <a:xfrm rot="10800000">
            <a:off x="10161720" y="20075760"/>
            <a:ext cx="475920" cy="2378520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0" name="CustomShape 5"/>
          <p:cNvSpPr/>
          <p:nvPr/>
        </p:nvSpPr>
        <p:spPr>
          <a:xfrm rot="10800000">
            <a:off x="11445480" y="28622880"/>
            <a:ext cx="475920" cy="380304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1" name="CustomShape 6"/>
          <p:cNvSpPr/>
          <p:nvPr/>
        </p:nvSpPr>
        <p:spPr>
          <a:xfrm rot="10800000">
            <a:off x="12729600" y="23268240"/>
            <a:ext cx="475920" cy="2910600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2" name="CustomShape 7"/>
          <p:cNvSpPr/>
          <p:nvPr/>
        </p:nvSpPr>
        <p:spPr>
          <a:xfrm rot="10800000">
            <a:off x="14013360" y="26052480"/>
            <a:ext cx="475920" cy="3374640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3" name="CustomShape 8"/>
          <p:cNvSpPr/>
          <p:nvPr/>
        </p:nvSpPr>
        <p:spPr>
          <a:xfrm>
            <a:off x="6995520" y="5281560"/>
            <a:ext cx="92880" cy="92880"/>
          </a:xfrm>
          <a:custGeom>
            <a:avLst/>
            <a:gdLst/>
            <a:ahLst/>
            <a:rect l="l" t="t" r="r" b="b"/>
            <a:pathLst>
              <a:path w="240" h="240">
                <a:moveTo>
                  <a:pt x="121" y="240"/>
                </a:moveTo>
                <a:lnTo>
                  <a:pt x="133" y="239"/>
                </a:lnTo>
                <a:lnTo>
                  <a:pt x="144" y="237"/>
                </a:lnTo>
                <a:lnTo>
                  <a:pt x="156" y="235"/>
                </a:lnTo>
                <a:lnTo>
                  <a:pt x="167" y="230"/>
                </a:lnTo>
                <a:lnTo>
                  <a:pt x="177" y="226"/>
                </a:lnTo>
                <a:lnTo>
                  <a:pt x="188" y="219"/>
                </a:lnTo>
                <a:lnTo>
                  <a:pt x="197" y="212"/>
                </a:lnTo>
                <a:lnTo>
                  <a:pt x="206" y="204"/>
                </a:lnTo>
                <a:lnTo>
                  <a:pt x="213" y="196"/>
                </a:lnTo>
                <a:lnTo>
                  <a:pt x="220" y="187"/>
                </a:lnTo>
                <a:lnTo>
                  <a:pt x="226" y="177"/>
                </a:lnTo>
                <a:lnTo>
                  <a:pt x="231" y="167"/>
                </a:lnTo>
                <a:lnTo>
                  <a:pt x="235" y="155"/>
                </a:lnTo>
                <a:lnTo>
                  <a:pt x="238" y="144"/>
                </a:lnTo>
                <a:lnTo>
                  <a:pt x="240" y="132"/>
                </a:lnTo>
                <a:lnTo>
                  <a:pt x="240" y="119"/>
                </a:lnTo>
                <a:lnTo>
                  <a:pt x="240" y="108"/>
                </a:lnTo>
                <a:lnTo>
                  <a:pt x="238" y="95"/>
                </a:lnTo>
                <a:lnTo>
                  <a:pt x="235" y="83"/>
                </a:lnTo>
                <a:lnTo>
                  <a:pt x="231" y="73"/>
                </a:lnTo>
                <a:lnTo>
                  <a:pt x="226" y="63"/>
                </a:lnTo>
                <a:lnTo>
                  <a:pt x="220" y="52"/>
                </a:lnTo>
                <a:lnTo>
                  <a:pt x="213" y="43"/>
                </a:lnTo>
                <a:lnTo>
                  <a:pt x="206" y="34"/>
                </a:lnTo>
                <a:lnTo>
                  <a:pt x="197" y="27"/>
                </a:lnTo>
                <a:lnTo>
                  <a:pt x="188" y="20"/>
                </a:lnTo>
                <a:lnTo>
                  <a:pt x="177" y="14"/>
                </a:lnTo>
                <a:lnTo>
                  <a:pt x="167" y="9"/>
                </a:lnTo>
                <a:lnTo>
                  <a:pt x="156" y="5"/>
                </a:lnTo>
                <a:lnTo>
                  <a:pt x="144" y="2"/>
                </a:lnTo>
                <a:lnTo>
                  <a:pt x="133" y="0"/>
                </a:lnTo>
                <a:lnTo>
                  <a:pt x="121" y="0"/>
                </a:lnTo>
                <a:lnTo>
                  <a:pt x="108" y="0"/>
                </a:lnTo>
                <a:lnTo>
                  <a:pt x="97" y="2"/>
                </a:lnTo>
                <a:lnTo>
                  <a:pt x="85" y="5"/>
                </a:lnTo>
                <a:lnTo>
                  <a:pt x="73" y="9"/>
                </a:lnTo>
                <a:lnTo>
                  <a:pt x="63" y="14"/>
                </a:lnTo>
                <a:lnTo>
                  <a:pt x="53" y="20"/>
                </a:lnTo>
                <a:lnTo>
                  <a:pt x="44" y="27"/>
                </a:lnTo>
                <a:lnTo>
                  <a:pt x="35" y="34"/>
                </a:lnTo>
                <a:lnTo>
                  <a:pt x="27" y="43"/>
                </a:lnTo>
                <a:lnTo>
                  <a:pt x="21" y="52"/>
                </a:lnTo>
                <a:lnTo>
                  <a:pt x="14" y="63"/>
                </a:lnTo>
                <a:lnTo>
                  <a:pt x="9" y="73"/>
                </a:lnTo>
                <a:lnTo>
                  <a:pt x="5" y="83"/>
                </a:lnTo>
                <a:lnTo>
                  <a:pt x="3" y="95"/>
                </a:lnTo>
                <a:lnTo>
                  <a:pt x="0" y="108"/>
                </a:lnTo>
                <a:lnTo>
                  <a:pt x="0" y="119"/>
                </a:lnTo>
                <a:lnTo>
                  <a:pt x="0" y="132"/>
                </a:lnTo>
                <a:lnTo>
                  <a:pt x="3" y="144"/>
                </a:lnTo>
                <a:lnTo>
                  <a:pt x="5" y="155"/>
                </a:lnTo>
                <a:lnTo>
                  <a:pt x="9" y="167"/>
                </a:lnTo>
                <a:lnTo>
                  <a:pt x="14" y="177"/>
                </a:lnTo>
                <a:lnTo>
                  <a:pt x="21" y="187"/>
                </a:lnTo>
                <a:lnTo>
                  <a:pt x="27" y="196"/>
                </a:lnTo>
                <a:lnTo>
                  <a:pt x="35" y="204"/>
                </a:lnTo>
                <a:lnTo>
                  <a:pt x="44" y="212"/>
                </a:lnTo>
                <a:lnTo>
                  <a:pt x="53" y="219"/>
                </a:lnTo>
                <a:lnTo>
                  <a:pt x="63" y="226"/>
                </a:lnTo>
                <a:lnTo>
                  <a:pt x="73" y="230"/>
                </a:lnTo>
                <a:lnTo>
                  <a:pt x="85" y="235"/>
                </a:lnTo>
                <a:lnTo>
                  <a:pt x="97" y="237"/>
                </a:lnTo>
                <a:lnTo>
                  <a:pt x="108" y="239"/>
                </a:lnTo>
                <a:lnTo>
                  <a:pt x="121" y="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4" name="CustomShape 9"/>
          <p:cNvSpPr/>
          <p:nvPr/>
        </p:nvSpPr>
        <p:spPr>
          <a:xfrm>
            <a:off x="7110000" y="5462280"/>
            <a:ext cx="45000" cy="102240"/>
          </a:xfrm>
          <a:custGeom>
            <a:avLst/>
            <a:gdLst/>
            <a:ahLst/>
            <a:rect l="l" t="t" r="r" b="b"/>
            <a:pathLst>
              <a:path w="120" h="264">
                <a:moveTo>
                  <a:pt x="72" y="24"/>
                </a:moveTo>
                <a:lnTo>
                  <a:pt x="72" y="0"/>
                </a:lnTo>
                <a:lnTo>
                  <a:pt x="48" y="0"/>
                </a:lnTo>
                <a:lnTo>
                  <a:pt x="48" y="24"/>
                </a:lnTo>
                <a:lnTo>
                  <a:pt x="0" y="24"/>
                </a:lnTo>
                <a:lnTo>
                  <a:pt x="0" y="264"/>
                </a:lnTo>
                <a:lnTo>
                  <a:pt x="120" y="264"/>
                </a:lnTo>
                <a:lnTo>
                  <a:pt x="120" y="24"/>
                </a:lnTo>
                <a:lnTo>
                  <a:pt x="72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5" name="CustomShape 10"/>
          <p:cNvSpPr/>
          <p:nvPr/>
        </p:nvSpPr>
        <p:spPr>
          <a:xfrm>
            <a:off x="9483480" y="5279760"/>
            <a:ext cx="284760" cy="284760"/>
          </a:xfrm>
          <a:custGeom>
            <a:avLst/>
            <a:gdLst/>
            <a:ahLst/>
            <a:rect l="l" t="t" r="r" b="b"/>
            <a:pathLst>
              <a:path w="903" h="904">
                <a:moveTo>
                  <a:pt x="558" y="632"/>
                </a:moveTo>
                <a:lnTo>
                  <a:pt x="549" y="632"/>
                </a:lnTo>
                <a:lnTo>
                  <a:pt x="542" y="631"/>
                </a:lnTo>
                <a:lnTo>
                  <a:pt x="535" y="629"/>
                </a:lnTo>
                <a:lnTo>
                  <a:pt x="528" y="627"/>
                </a:lnTo>
                <a:lnTo>
                  <a:pt x="521" y="624"/>
                </a:lnTo>
                <a:lnTo>
                  <a:pt x="515" y="619"/>
                </a:lnTo>
                <a:lnTo>
                  <a:pt x="510" y="615"/>
                </a:lnTo>
                <a:lnTo>
                  <a:pt x="504" y="610"/>
                </a:lnTo>
                <a:lnTo>
                  <a:pt x="499" y="604"/>
                </a:lnTo>
                <a:lnTo>
                  <a:pt x="495" y="599"/>
                </a:lnTo>
                <a:lnTo>
                  <a:pt x="491" y="593"/>
                </a:lnTo>
                <a:lnTo>
                  <a:pt x="488" y="586"/>
                </a:lnTo>
                <a:lnTo>
                  <a:pt x="486" y="580"/>
                </a:lnTo>
                <a:lnTo>
                  <a:pt x="484" y="572"/>
                </a:lnTo>
                <a:lnTo>
                  <a:pt x="483" y="565"/>
                </a:lnTo>
                <a:lnTo>
                  <a:pt x="482" y="557"/>
                </a:lnTo>
                <a:lnTo>
                  <a:pt x="483" y="550"/>
                </a:lnTo>
                <a:lnTo>
                  <a:pt x="484" y="542"/>
                </a:lnTo>
                <a:lnTo>
                  <a:pt x="486" y="535"/>
                </a:lnTo>
                <a:lnTo>
                  <a:pt x="488" y="528"/>
                </a:lnTo>
                <a:lnTo>
                  <a:pt x="491" y="521"/>
                </a:lnTo>
                <a:lnTo>
                  <a:pt x="495" y="515"/>
                </a:lnTo>
                <a:lnTo>
                  <a:pt x="499" y="509"/>
                </a:lnTo>
                <a:lnTo>
                  <a:pt x="504" y="504"/>
                </a:lnTo>
                <a:lnTo>
                  <a:pt x="510" y="499"/>
                </a:lnTo>
                <a:lnTo>
                  <a:pt x="515" y="495"/>
                </a:lnTo>
                <a:lnTo>
                  <a:pt x="521" y="491"/>
                </a:lnTo>
                <a:lnTo>
                  <a:pt x="528" y="487"/>
                </a:lnTo>
                <a:lnTo>
                  <a:pt x="535" y="485"/>
                </a:lnTo>
                <a:lnTo>
                  <a:pt x="542" y="483"/>
                </a:lnTo>
                <a:lnTo>
                  <a:pt x="549" y="482"/>
                </a:lnTo>
                <a:lnTo>
                  <a:pt x="558" y="482"/>
                </a:lnTo>
                <a:lnTo>
                  <a:pt x="565" y="482"/>
                </a:lnTo>
                <a:lnTo>
                  <a:pt x="573" y="483"/>
                </a:lnTo>
                <a:lnTo>
                  <a:pt x="579" y="485"/>
                </a:lnTo>
                <a:lnTo>
                  <a:pt x="587" y="487"/>
                </a:lnTo>
                <a:lnTo>
                  <a:pt x="593" y="491"/>
                </a:lnTo>
                <a:lnTo>
                  <a:pt x="600" y="495"/>
                </a:lnTo>
                <a:lnTo>
                  <a:pt x="605" y="499"/>
                </a:lnTo>
                <a:lnTo>
                  <a:pt x="610" y="504"/>
                </a:lnTo>
                <a:lnTo>
                  <a:pt x="616" y="509"/>
                </a:lnTo>
                <a:lnTo>
                  <a:pt x="620" y="515"/>
                </a:lnTo>
                <a:lnTo>
                  <a:pt x="623" y="521"/>
                </a:lnTo>
                <a:lnTo>
                  <a:pt x="626" y="528"/>
                </a:lnTo>
                <a:lnTo>
                  <a:pt x="630" y="535"/>
                </a:lnTo>
                <a:lnTo>
                  <a:pt x="631" y="542"/>
                </a:lnTo>
                <a:lnTo>
                  <a:pt x="632" y="550"/>
                </a:lnTo>
                <a:lnTo>
                  <a:pt x="633" y="557"/>
                </a:lnTo>
                <a:lnTo>
                  <a:pt x="632" y="565"/>
                </a:lnTo>
                <a:lnTo>
                  <a:pt x="631" y="572"/>
                </a:lnTo>
                <a:lnTo>
                  <a:pt x="630" y="580"/>
                </a:lnTo>
                <a:lnTo>
                  <a:pt x="626" y="586"/>
                </a:lnTo>
                <a:lnTo>
                  <a:pt x="623" y="593"/>
                </a:lnTo>
                <a:lnTo>
                  <a:pt x="620" y="599"/>
                </a:lnTo>
                <a:lnTo>
                  <a:pt x="616" y="604"/>
                </a:lnTo>
                <a:lnTo>
                  <a:pt x="610" y="610"/>
                </a:lnTo>
                <a:lnTo>
                  <a:pt x="605" y="615"/>
                </a:lnTo>
                <a:lnTo>
                  <a:pt x="600" y="619"/>
                </a:lnTo>
                <a:lnTo>
                  <a:pt x="593" y="624"/>
                </a:lnTo>
                <a:lnTo>
                  <a:pt x="587" y="627"/>
                </a:lnTo>
                <a:lnTo>
                  <a:pt x="579" y="629"/>
                </a:lnTo>
                <a:lnTo>
                  <a:pt x="573" y="631"/>
                </a:lnTo>
                <a:lnTo>
                  <a:pt x="565" y="632"/>
                </a:lnTo>
                <a:lnTo>
                  <a:pt x="558" y="632"/>
                </a:lnTo>
                <a:lnTo>
                  <a:pt x="558" y="632"/>
                </a:lnTo>
                <a:close/>
                <a:moveTo>
                  <a:pt x="312" y="613"/>
                </a:moveTo>
                <a:lnTo>
                  <a:pt x="310" y="615"/>
                </a:lnTo>
                <a:lnTo>
                  <a:pt x="307" y="616"/>
                </a:lnTo>
                <a:lnTo>
                  <a:pt x="305" y="617"/>
                </a:lnTo>
                <a:lnTo>
                  <a:pt x="301" y="617"/>
                </a:lnTo>
                <a:lnTo>
                  <a:pt x="298" y="617"/>
                </a:lnTo>
                <a:lnTo>
                  <a:pt x="296" y="616"/>
                </a:lnTo>
                <a:lnTo>
                  <a:pt x="293" y="615"/>
                </a:lnTo>
                <a:lnTo>
                  <a:pt x="291" y="613"/>
                </a:lnTo>
                <a:lnTo>
                  <a:pt x="289" y="611"/>
                </a:lnTo>
                <a:lnTo>
                  <a:pt x="288" y="608"/>
                </a:lnTo>
                <a:lnTo>
                  <a:pt x="286" y="605"/>
                </a:lnTo>
                <a:lnTo>
                  <a:pt x="286" y="602"/>
                </a:lnTo>
                <a:lnTo>
                  <a:pt x="286" y="599"/>
                </a:lnTo>
                <a:lnTo>
                  <a:pt x="288" y="597"/>
                </a:lnTo>
                <a:lnTo>
                  <a:pt x="289" y="594"/>
                </a:lnTo>
                <a:lnTo>
                  <a:pt x="291" y="591"/>
                </a:lnTo>
                <a:lnTo>
                  <a:pt x="592" y="290"/>
                </a:lnTo>
                <a:lnTo>
                  <a:pt x="594" y="289"/>
                </a:lnTo>
                <a:lnTo>
                  <a:pt x="596" y="287"/>
                </a:lnTo>
                <a:lnTo>
                  <a:pt x="600" y="286"/>
                </a:lnTo>
                <a:lnTo>
                  <a:pt x="603" y="286"/>
                </a:lnTo>
                <a:lnTo>
                  <a:pt x="605" y="286"/>
                </a:lnTo>
                <a:lnTo>
                  <a:pt x="608" y="287"/>
                </a:lnTo>
                <a:lnTo>
                  <a:pt x="610" y="289"/>
                </a:lnTo>
                <a:lnTo>
                  <a:pt x="614" y="290"/>
                </a:lnTo>
                <a:lnTo>
                  <a:pt x="615" y="293"/>
                </a:lnTo>
                <a:lnTo>
                  <a:pt x="617" y="295"/>
                </a:lnTo>
                <a:lnTo>
                  <a:pt x="617" y="299"/>
                </a:lnTo>
                <a:lnTo>
                  <a:pt x="618" y="301"/>
                </a:lnTo>
                <a:lnTo>
                  <a:pt x="617" y="304"/>
                </a:lnTo>
                <a:lnTo>
                  <a:pt x="617" y="307"/>
                </a:lnTo>
                <a:lnTo>
                  <a:pt x="615" y="309"/>
                </a:lnTo>
                <a:lnTo>
                  <a:pt x="614" y="312"/>
                </a:lnTo>
                <a:lnTo>
                  <a:pt x="312" y="613"/>
                </a:lnTo>
                <a:close/>
                <a:moveTo>
                  <a:pt x="271" y="346"/>
                </a:moveTo>
                <a:lnTo>
                  <a:pt x="271" y="338"/>
                </a:lnTo>
                <a:lnTo>
                  <a:pt x="273" y="331"/>
                </a:lnTo>
                <a:lnTo>
                  <a:pt x="275" y="324"/>
                </a:lnTo>
                <a:lnTo>
                  <a:pt x="277" y="317"/>
                </a:lnTo>
                <a:lnTo>
                  <a:pt x="280" y="310"/>
                </a:lnTo>
                <a:lnTo>
                  <a:pt x="284" y="304"/>
                </a:lnTo>
                <a:lnTo>
                  <a:pt x="289" y="299"/>
                </a:lnTo>
                <a:lnTo>
                  <a:pt x="293" y="293"/>
                </a:lnTo>
                <a:lnTo>
                  <a:pt x="298" y="288"/>
                </a:lnTo>
                <a:lnTo>
                  <a:pt x="305" y="284"/>
                </a:lnTo>
                <a:lnTo>
                  <a:pt x="311" y="280"/>
                </a:lnTo>
                <a:lnTo>
                  <a:pt x="318" y="277"/>
                </a:lnTo>
                <a:lnTo>
                  <a:pt x="324" y="274"/>
                </a:lnTo>
                <a:lnTo>
                  <a:pt x="331" y="273"/>
                </a:lnTo>
                <a:lnTo>
                  <a:pt x="339" y="272"/>
                </a:lnTo>
                <a:lnTo>
                  <a:pt x="347" y="271"/>
                </a:lnTo>
                <a:lnTo>
                  <a:pt x="354" y="272"/>
                </a:lnTo>
                <a:lnTo>
                  <a:pt x="362" y="273"/>
                </a:lnTo>
                <a:lnTo>
                  <a:pt x="369" y="274"/>
                </a:lnTo>
                <a:lnTo>
                  <a:pt x="375" y="277"/>
                </a:lnTo>
                <a:lnTo>
                  <a:pt x="382" y="280"/>
                </a:lnTo>
                <a:lnTo>
                  <a:pt x="388" y="284"/>
                </a:lnTo>
                <a:lnTo>
                  <a:pt x="395" y="288"/>
                </a:lnTo>
                <a:lnTo>
                  <a:pt x="400" y="293"/>
                </a:lnTo>
                <a:lnTo>
                  <a:pt x="404" y="299"/>
                </a:lnTo>
                <a:lnTo>
                  <a:pt x="409" y="304"/>
                </a:lnTo>
                <a:lnTo>
                  <a:pt x="413" y="310"/>
                </a:lnTo>
                <a:lnTo>
                  <a:pt x="416" y="317"/>
                </a:lnTo>
                <a:lnTo>
                  <a:pt x="418" y="324"/>
                </a:lnTo>
                <a:lnTo>
                  <a:pt x="421" y="331"/>
                </a:lnTo>
                <a:lnTo>
                  <a:pt x="422" y="338"/>
                </a:lnTo>
                <a:lnTo>
                  <a:pt x="422" y="346"/>
                </a:lnTo>
                <a:lnTo>
                  <a:pt x="422" y="354"/>
                </a:lnTo>
                <a:lnTo>
                  <a:pt x="421" y="362"/>
                </a:lnTo>
                <a:lnTo>
                  <a:pt x="418" y="368"/>
                </a:lnTo>
                <a:lnTo>
                  <a:pt x="416" y="376"/>
                </a:lnTo>
                <a:lnTo>
                  <a:pt x="413" y="382"/>
                </a:lnTo>
                <a:lnTo>
                  <a:pt x="409" y="389"/>
                </a:lnTo>
                <a:lnTo>
                  <a:pt x="404" y="394"/>
                </a:lnTo>
                <a:lnTo>
                  <a:pt x="400" y="399"/>
                </a:lnTo>
                <a:lnTo>
                  <a:pt x="395" y="405"/>
                </a:lnTo>
                <a:lnTo>
                  <a:pt x="388" y="409"/>
                </a:lnTo>
                <a:lnTo>
                  <a:pt x="382" y="412"/>
                </a:lnTo>
                <a:lnTo>
                  <a:pt x="375" y="416"/>
                </a:lnTo>
                <a:lnTo>
                  <a:pt x="369" y="418"/>
                </a:lnTo>
                <a:lnTo>
                  <a:pt x="362" y="420"/>
                </a:lnTo>
                <a:lnTo>
                  <a:pt x="354" y="421"/>
                </a:lnTo>
                <a:lnTo>
                  <a:pt x="347" y="422"/>
                </a:lnTo>
                <a:lnTo>
                  <a:pt x="339" y="421"/>
                </a:lnTo>
                <a:lnTo>
                  <a:pt x="331" y="420"/>
                </a:lnTo>
                <a:lnTo>
                  <a:pt x="324" y="418"/>
                </a:lnTo>
                <a:lnTo>
                  <a:pt x="318" y="416"/>
                </a:lnTo>
                <a:lnTo>
                  <a:pt x="311" y="412"/>
                </a:lnTo>
                <a:lnTo>
                  <a:pt x="305" y="409"/>
                </a:lnTo>
                <a:lnTo>
                  <a:pt x="298" y="405"/>
                </a:lnTo>
                <a:lnTo>
                  <a:pt x="293" y="399"/>
                </a:lnTo>
                <a:lnTo>
                  <a:pt x="289" y="394"/>
                </a:lnTo>
                <a:lnTo>
                  <a:pt x="284" y="389"/>
                </a:lnTo>
                <a:lnTo>
                  <a:pt x="280" y="382"/>
                </a:lnTo>
                <a:lnTo>
                  <a:pt x="277" y="376"/>
                </a:lnTo>
                <a:lnTo>
                  <a:pt x="275" y="368"/>
                </a:lnTo>
                <a:lnTo>
                  <a:pt x="273" y="362"/>
                </a:lnTo>
                <a:lnTo>
                  <a:pt x="271" y="354"/>
                </a:lnTo>
                <a:lnTo>
                  <a:pt x="271" y="346"/>
                </a:lnTo>
                <a:lnTo>
                  <a:pt x="271" y="346"/>
                </a:lnTo>
                <a:close/>
                <a:moveTo>
                  <a:pt x="903" y="452"/>
                </a:moveTo>
                <a:lnTo>
                  <a:pt x="903" y="439"/>
                </a:lnTo>
                <a:lnTo>
                  <a:pt x="900" y="426"/>
                </a:lnTo>
                <a:lnTo>
                  <a:pt x="896" y="416"/>
                </a:lnTo>
                <a:lnTo>
                  <a:pt x="890" y="405"/>
                </a:lnTo>
                <a:lnTo>
                  <a:pt x="883" y="394"/>
                </a:lnTo>
                <a:lnTo>
                  <a:pt x="875" y="386"/>
                </a:lnTo>
                <a:lnTo>
                  <a:pt x="866" y="378"/>
                </a:lnTo>
                <a:lnTo>
                  <a:pt x="855" y="372"/>
                </a:lnTo>
                <a:lnTo>
                  <a:pt x="862" y="362"/>
                </a:lnTo>
                <a:lnTo>
                  <a:pt x="868" y="351"/>
                </a:lnTo>
                <a:lnTo>
                  <a:pt x="872" y="339"/>
                </a:lnTo>
                <a:lnTo>
                  <a:pt x="875" y="328"/>
                </a:lnTo>
                <a:lnTo>
                  <a:pt x="876" y="316"/>
                </a:lnTo>
                <a:lnTo>
                  <a:pt x="875" y="303"/>
                </a:lnTo>
                <a:lnTo>
                  <a:pt x="873" y="291"/>
                </a:lnTo>
                <a:lnTo>
                  <a:pt x="869" y="279"/>
                </a:lnTo>
                <a:lnTo>
                  <a:pt x="863" y="268"/>
                </a:lnTo>
                <a:lnTo>
                  <a:pt x="857" y="258"/>
                </a:lnTo>
                <a:lnTo>
                  <a:pt x="848" y="248"/>
                </a:lnTo>
                <a:lnTo>
                  <a:pt x="839" y="241"/>
                </a:lnTo>
                <a:lnTo>
                  <a:pt x="829" y="234"/>
                </a:lnTo>
                <a:lnTo>
                  <a:pt x="817" y="229"/>
                </a:lnTo>
                <a:lnTo>
                  <a:pt x="807" y="225"/>
                </a:lnTo>
                <a:lnTo>
                  <a:pt x="794" y="224"/>
                </a:lnTo>
                <a:lnTo>
                  <a:pt x="797" y="211"/>
                </a:lnTo>
                <a:lnTo>
                  <a:pt x="798" y="199"/>
                </a:lnTo>
                <a:lnTo>
                  <a:pt x="797" y="187"/>
                </a:lnTo>
                <a:lnTo>
                  <a:pt x="795" y="175"/>
                </a:lnTo>
                <a:lnTo>
                  <a:pt x="792" y="163"/>
                </a:lnTo>
                <a:lnTo>
                  <a:pt x="786" y="153"/>
                </a:lnTo>
                <a:lnTo>
                  <a:pt x="780" y="142"/>
                </a:lnTo>
                <a:lnTo>
                  <a:pt x="771" y="132"/>
                </a:lnTo>
                <a:lnTo>
                  <a:pt x="765" y="126"/>
                </a:lnTo>
                <a:lnTo>
                  <a:pt x="757" y="121"/>
                </a:lnTo>
                <a:lnTo>
                  <a:pt x="750" y="116"/>
                </a:lnTo>
                <a:lnTo>
                  <a:pt x="742" y="113"/>
                </a:lnTo>
                <a:lnTo>
                  <a:pt x="734" y="110"/>
                </a:lnTo>
                <a:lnTo>
                  <a:pt x="725" y="108"/>
                </a:lnTo>
                <a:lnTo>
                  <a:pt x="717" y="107"/>
                </a:lnTo>
                <a:lnTo>
                  <a:pt x="707" y="106"/>
                </a:lnTo>
                <a:lnTo>
                  <a:pt x="694" y="107"/>
                </a:lnTo>
                <a:lnTo>
                  <a:pt x="680" y="110"/>
                </a:lnTo>
                <a:lnTo>
                  <a:pt x="678" y="98"/>
                </a:lnTo>
                <a:lnTo>
                  <a:pt x="675" y="86"/>
                </a:lnTo>
                <a:lnTo>
                  <a:pt x="669" y="74"/>
                </a:lnTo>
                <a:lnTo>
                  <a:pt x="663" y="65"/>
                </a:lnTo>
                <a:lnTo>
                  <a:pt x="655" y="55"/>
                </a:lnTo>
                <a:lnTo>
                  <a:pt x="647" y="48"/>
                </a:lnTo>
                <a:lnTo>
                  <a:pt x="636" y="40"/>
                </a:lnTo>
                <a:lnTo>
                  <a:pt x="624" y="35"/>
                </a:lnTo>
                <a:lnTo>
                  <a:pt x="612" y="30"/>
                </a:lnTo>
                <a:lnTo>
                  <a:pt x="601" y="28"/>
                </a:lnTo>
                <a:lnTo>
                  <a:pt x="588" y="27"/>
                </a:lnTo>
                <a:lnTo>
                  <a:pt x="576" y="28"/>
                </a:lnTo>
                <a:lnTo>
                  <a:pt x="564" y="32"/>
                </a:lnTo>
                <a:lnTo>
                  <a:pt x="552" y="36"/>
                </a:lnTo>
                <a:lnTo>
                  <a:pt x="542" y="41"/>
                </a:lnTo>
                <a:lnTo>
                  <a:pt x="532" y="49"/>
                </a:lnTo>
                <a:lnTo>
                  <a:pt x="526" y="38"/>
                </a:lnTo>
                <a:lnTo>
                  <a:pt x="518" y="28"/>
                </a:lnTo>
                <a:lnTo>
                  <a:pt x="510" y="20"/>
                </a:lnTo>
                <a:lnTo>
                  <a:pt x="499" y="13"/>
                </a:lnTo>
                <a:lnTo>
                  <a:pt x="488" y="8"/>
                </a:lnTo>
                <a:lnTo>
                  <a:pt x="476" y="4"/>
                </a:lnTo>
                <a:lnTo>
                  <a:pt x="464" y="0"/>
                </a:lnTo>
                <a:lnTo>
                  <a:pt x="452" y="0"/>
                </a:lnTo>
                <a:lnTo>
                  <a:pt x="439" y="0"/>
                </a:lnTo>
                <a:lnTo>
                  <a:pt x="427" y="4"/>
                </a:lnTo>
                <a:lnTo>
                  <a:pt x="415" y="8"/>
                </a:lnTo>
                <a:lnTo>
                  <a:pt x="404" y="13"/>
                </a:lnTo>
                <a:lnTo>
                  <a:pt x="395" y="20"/>
                </a:lnTo>
                <a:lnTo>
                  <a:pt x="386" y="28"/>
                </a:lnTo>
                <a:lnTo>
                  <a:pt x="379" y="38"/>
                </a:lnTo>
                <a:lnTo>
                  <a:pt x="371" y="49"/>
                </a:lnTo>
                <a:lnTo>
                  <a:pt x="362" y="41"/>
                </a:lnTo>
                <a:lnTo>
                  <a:pt x="351" y="36"/>
                </a:lnTo>
                <a:lnTo>
                  <a:pt x="340" y="32"/>
                </a:lnTo>
                <a:lnTo>
                  <a:pt x="327" y="28"/>
                </a:lnTo>
                <a:lnTo>
                  <a:pt x="315" y="27"/>
                </a:lnTo>
                <a:lnTo>
                  <a:pt x="304" y="28"/>
                </a:lnTo>
                <a:lnTo>
                  <a:pt x="291" y="30"/>
                </a:lnTo>
                <a:lnTo>
                  <a:pt x="279" y="35"/>
                </a:lnTo>
                <a:lnTo>
                  <a:pt x="268" y="40"/>
                </a:lnTo>
                <a:lnTo>
                  <a:pt x="257" y="47"/>
                </a:lnTo>
                <a:lnTo>
                  <a:pt x="249" y="55"/>
                </a:lnTo>
                <a:lnTo>
                  <a:pt x="240" y="65"/>
                </a:lnTo>
                <a:lnTo>
                  <a:pt x="234" y="74"/>
                </a:lnTo>
                <a:lnTo>
                  <a:pt x="229" y="86"/>
                </a:lnTo>
                <a:lnTo>
                  <a:pt x="225" y="98"/>
                </a:lnTo>
                <a:lnTo>
                  <a:pt x="223" y="110"/>
                </a:lnTo>
                <a:lnTo>
                  <a:pt x="210" y="107"/>
                </a:lnTo>
                <a:lnTo>
                  <a:pt x="196" y="106"/>
                </a:lnTo>
                <a:lnTo>
                  <a:pt x="188" y="107"/>
                </a:lnTo>
                <a:lnTo>
                  <a:pt x="179" y="108"/>
                </a:lnTo>
                <a:lnTo>
                  <a:pt x="171" y="110"/>
                </a:lnTo>
                <a:lnTo>
                  <a:pt x="162" y="113"/>
                </a:lnTo>
                <a:lnTo>
                  <a:pt x="155" y="116"/>
                </a:lnTo>
                <a:lnTo>
                  <a:pt x="146" y="121"/>
                </a:lnTo>
                <a:lnTo>
                  <a:pt x="140" y="126"/>
                </a:lnTo>
                <a:lnTo>
                  <a:pt x="133" y="132"/>
                </a:lnTo>
                <a:lnTo>
                  <a:pt x="125" y="142"/>
                </a:lnTo>
                <a:lnTo>
                  <a:pt x="117" y="153"/>
                </a:lnTo>
                <a:lnTo>
                  <a:pt x="113" y="163"/>
                </a:lnTo>
                <a:lnTo>
                  <a:pt x="108" y="175"/>
                </a:lnTo>
                <a:lnTo>
                  <a:pt x="106" y="187"/>
                </a:lnTo>
                <a:lnTo>
                  <a:pt x="106" y="199"/>
                </a:lnTo>
                <a:lnTo>
                  <a:pt x="107" y="211"/>
                </a:lnTo>
                <a:lnTo>
                  <a:pt x="109" y="224"/>
                </a:lnTo>
                <a:lnTo>
                  <a:pt x="98" y="225"/>
                </a:lnTo>
                <a:lnTo>
                  <a:pt x="86" y="229"/>
                </a:lnTo>
                <a:lnTo>
                  <a:pt x="75" y="234"/>
                </a:lnTo>
                <a:lnTo>
                  <a:pt x="64" y="241"/>
                </a:lnTo>
                <a:lnTo>
                  <a:pt x="56" y="248"/>
                </a:lnTo>
                <a:lnTo>
                  <a:pt x="47" y="258"/>
                </a:lnTo>
                <a:lnTo>
                  <a:pt x="40" y="268"/>
                </a:lnTo>
                <a:lnTo>
                  <a:pt x="34" y="279"/>
                </a:lnTo>
                <a:lnTo>
                  <a:pt x="30" y="291"/>
                </a:lnTo>
                <a:lnTo>
                  <a:pt x="28" y="303"/>
                </a:lnTo>
                <a:lnTo>
                  <a:pt x="28" y="316"/>
                </a:lnTo>
                <a:lnTo>
                  <a:pt x="29" y="328"/>
                </a:lnTo>
                <a:lnTo>
                  <a:pt x="31" y="339"/>
                </a:lnTo>
                <a:lnTo>
                  <a:pt x="35" y="351"/>
                </a:lnTo>
                <a:lnTo>
                  <a:pt x="42" y="362"/>
                </a:lnTo>
                <a:lnTo>
                  <a:pt x="48" y="372"/>
                </a:lnTo>
                <a:lnTo>
                  <a:pt x="39" y="378"/>
                </a:lnTo>
                <a:lnTo>
                  <a:pt x="29" y="386"/>
                </a:lnTo>
                <a:lnTo>
                  <a:pt x="20" y="394"/>
                </a:lnTo>
                <a:lnTo>
                  <a:pt x="14" y="405"/>
                </a:lnTo>
                <a:lnTo>
                  <a:pt x="8" y="416"/>
                </a:lnTo>
                <a:lnTo>
                  <a:pt x="3" y="427"/>
                </a:lnTo>
                <a:lnTo>
                  <a:pt x="1" y="439"/>
                </a:lnTo>
                <a:lnTo>
                  <a:pt x="0" y="452"/>
                </a:lnTo>
                <a:lnTo>
                  <a:pt x="1" y="464"/>
                </a:lnTo>
                <a:lnTo>
                  <a:pt x="3" y="477"/>
                </a:lnTo>
                <a:lnTo>
                  <a:pt x="8" y="488"/>
                </a:lnTo>
                <a:lnTo>
                  <a:pt x="14" y="499"/>
                </a:lnTo>
                <a:lnTo>
                  <a:pt x="20" y="509"/>
                </a:lnTo>
                <a:lnTo>
                  <a:pt x="29" y="517"/>
                </a:lnTo>
                <a:lnTo>
                  <a:pt x="38" y="525"/>
                </a:lnTo>
                <a:lnTo>
                  <a:pt x="48" y="531"/>
                </a:lnTo>
                <a:lnTo>
                  <a:pt x="41" y="542"/>
                </a:lnTo>
                <a:lnTo>
                  <a:pt x="35" y="553"/>
                </a:lnTo>
                <a:lnTo>
                  <a:pt x="31" y="564"/>
                </a:lnTo>
                <a:lnTo>
                  <a:pt x="29" y="575"/>
                </a:lnTo>
                <a:lnTo>
                  <a:pt x="28" y="588"/>
                </a:lnTo>
                <a:lnTo>
                  <a:pt x="28" y="600"/>
                </a:lnTo>
                <a:lnTo>
                  <a:pt x="30" y="613"/>
                </a:lnTo>
                <a:lnTo>
                  <a:pt x="34" y="625"/>
                </a:lnTo>
                <a:lnTo>
                  <a:pt x="40" y="635"/>
                </a:lnTo>
                <a:lnTo>
                  <a:pt x="47" y="646"/>
                </a:lnTo>
                <a:lnTo>
                  <a:pt x="56" y="655"/>
                </a:lnTo>
                <a:lnTo>
                  <a:pt x="64" y="663"/>
                </a:lnTo>
                <a:lnTo>
                  <a:pt x="75" y="670"/>
                </a:lnTo>
                <a:lnTo>
                  <a:pt x="86" y="674"/>
                </a:lnTo>
                <a:lnTo>
                  <a:pt x="98" y="678"/>
                </a:lnTo>
                <a:lnTo>
                  <a:pt x="109" y="681"/>
                </a:lnTo>
                <a:lnTo>
                  <a:pt x="107" y="692"/>
                </a:lnTo>
                <a:lnTo>
                  <a:pt x="106" y="704"/>
                </a:lnTo>
                <a:lnTo>
                  <a:pt x="106" y="716"/>
                </a:lnTo>
                <a:lnTo>
                  <a:pt x="108" y="729"/>
                </a:lnTo>
                <a:lnTo>
                  <a:pt x="113" y="740"/>
                </a:lnTo>
                <a:lnTo>
                  <a:pt x="118" y="751"/>
                </a:lnTo>
                <a:lnTo>
                  <a:pt x="125" y="761"/>
                </a:lnTo>
                <a:lnTo>
                  <a:pt x="133" y="771"/>
                </a:lnTo>
                <a:lnTo>
                  <a:pt x="140" y="777"/>
                </a:lnTo>
                <a:lnTo>
                  <a:pt x="147" y="782"/>
                </a:lnTo>
                <a:lnTo>
                  <a:pt x="155" y="787"/>
                </a:lnTo>
                <a:lnTo>
                  <a:pt x="162" y="791"/>
                </a:lnTo>
                <a:lnTo>
                  <a:pt x="171" y="794"/>
                </a:lnTo>
                <a:lnTo>
                  <a:pt x="179" y="796"/>
                </a:lnTo>
                <a:lnTo>
                  <a:pt x="188" y="797"/>
                </a:lnTo>
                <a:lnTo>
                  <a:pt x="196" y="797"/>
                </a:lnTo>
                <a:lnTo>
                  <a:pt x="210" y="796"/>
                </a:lnTo>
                <a:lnTo>
                  <a:pt x="223" y="793"/>
                </a:lnTo>
                <a:lnTo>
                  <a:pt x="225" y="806"/>
                </a:lnTo>
                <a:lnTo>
                  <a:pt x="229" y="818"/>
                </a:lnTo>
                <a:lnTo>
                  <a:pt x="234" y="829"/>
                </a:lnTo>
                <a:lnTo>
                  <a:pt x="240" y="838"/>
                </a:lnTo>
                <a:lnTo>
                  <a:pt x="248" y="848"/>
                </a:lnTo>
                <a:lnTo>
                  <a:pt x="257" y="856"/>
                </a:lnTo>
                <a:lnTo>
                  <a:pt x="268" y="863"/>
                </a:lnTo>
                <a:lnTo>
                  <a:pt x="279" y="869"/>
                </a:lnTo>
                <a:lnTo>
                  <a:pt x="291" y="873"/>
                </a:lnTo>
                <a:lnTo>
                  <a:pt x="304" y="875"/>
                </a:lnTo>
                <a:lnTo>
                  <a:pt x="315" y="876"/>
                </a:lnTo>
                <a:lnTo>
                  <a:pt x="327" y="875"/>
                </a:lnTo>
                <a:lnTo>
                  <a:pt x="340" y="871"/>
                </a:lnTo>
                <a:lnTo>
                  <a:pt x="351" y="868"/>
                </a:lnTo>
                <a:lnTo>
                  <a:pt x="362" y="862"/>
                </a:lnTo>
                <a:lnTo>
                  <a:pt x="371" y="855"/>
                </a:lnTo>
                <a:lnTo>
                  <a:pt x="379" y="865"/>
                </a:lnTo>
                <a:lnTo>
                  <a:pt x="386" y="875"/>
                </a:lnTo>
                <a:lnTo>
                  <a:pt x="395" y="883"/>
                </a:lnTo>
                <a:lnTo>
                  <a:pt x="404" y="890"/>
                </a:lnTo>
                <a:lnTo>
                  <a:pt x="415" y="896"/>
                </a:lnTo>
                <a:lnTo>
                  <a:pt x="427" y="900"/>
                </a:lnTo>
                <a:lnTo>
                  <a:pt x="439" y="903"/>
                </a:lnTo>
                <a:lnTo>
                  <a:pt x="452" y="904"/>
                </a:lnTo>
                <a:lnTo>
                  <a:pt x="464" y="903"/>
                </a:lnTo>
                <a:lnTo>
                  <a:pt x="476" y="899"/>
                </a:lnTo>
                <a:lnTo>
                  <a:pt x="488" y="896"/>
                </a:lnTo>
                <a:lnTo>
                  <a:pt x="499" y="890"/>
                </a:lnTo>
                <a:lnTo>
                  <a:pt x="510" y="883"/>
                </a:lnTo>
                <a:lnTo>
                  <a:pt x="518" y="875"/>
                </a:lnTo>
                <a:lnTo>
                  <a:pt x="526" y="865"/>
                </a:lnTo>
                <a:lnTo>
                  <a:pt x="532" y="855"/>
                </a:lnTo>
                <a:lnTo>
                  <a:pt x="542" y="862"/>
                </a:lnTo>
                <a:lnTo>
                  <a:pt x="552" y="868"/>
                </a:lnTo>
                <a:lnTo>
                  <a:pt x="564" y="871"/>
                </a:lnTo>
                <a:lnTo>
                  <a:pt x="576" y="875"/>
                </a:lnTo>
                <a:lnTo>
                  <a:pt x="588" y="876"/>
                </a:lnTo>
                <a:lnTo>
                  <a:pt x="601" y="875"/>
                </a:lnTo>
                <a:lnTo>
                  <a:pt x="612" y="873"/>
                </a:lnTo>
                <a:lnTo>
                  <a:pt x="624" y="869"/>
                </a:lnTo>
                <a:lnTo>
                  <a:pt x="636" y="863"/>
                </a:lnTo>
                <a:lnTo>
                  <a:pt x="647" y="856"/>
                </a:lnTo>
                <a:lnTo>
                  <a:pt x="655" y="848"/>
                </a:lnTo>
                <a:lnTo>
                  <a:pt x="663" y="838"/>
                </a:lnTo>
                <a:lnTo>
                  <a:pt x="669" y="829"/>
                </a:lnTo>
                <a:lnTo>
                  <a:pt x="675" y="818"/>
                </a:lnTo>
                <a:lnTo>
                  <a:pt x="678" y="806"/>
                </a:lnTo>
                <a:lnTo>
                  <a:pt x="680" y="793"/>
                </a:lnTo>
                <a:lnTo>
                  <a:pt x="694" y="796"/>
                </a:lnTo>
                <a:lnTo>
                  <a:pt x="707" y="797"/>
                </a:lnTo>
                <a:lnTo>
                  <a:pt x="717" y="797"/>
                </a:lnTo>
                <a:lnTo>
                  <a:pt x="725" y="796"/>
                </a:lnTo>
                <a:lnTo>
                  <a:pt x="734" y="794"/>
                </a:lnTo>
                <a:lnTo>
                  <a:pt x="742" y="791"/>
                </a:lnTo>
                <a:lnTo>
                  <a:pt x="750" y="787"/>
                </a:lnTo>
                <a:lnTo>
                  <a:pt x="757" y="782"/>
                </a:lnTo>
                <a:lnTo>
                  <a:pt x="765" y="777"/>
                </a:lnTo>
                <a:lnTo>
                  <a:pt x="771" y="771"/>
                </a:lnTo>
                <a:lnTo>
                  <a:pt x="780" y="761"/>
                </a:lnTo>
                <a:lnTo>
                  <a:pt x="786" y="751"/>
                </a:lnTo>
                <a:lnTo>
                  <a:pt x="792" y="740"/>
                </a:lnTo>
                <a:lnTo>
                  <a:pt x="795" y="729"/>
                </a:lnTo>
                <a:lnTo>
                  <a:pt x="797" y="716"/>
                </a:lnTo>
                <a:lnTo>
                  <a:pt x="798" y="704"/>
                </a:lnTo>
                <a:lnTo>
                  <a:pt x="797" y="692"/>
                </a:lnTo>
                <a:lnTo>
                  <a:pt x="794" y="681"/>
                </a:lnTo>
                <a:lnTo>
                  <a:pt x="807" y="678"/>
                </a:lnTo>
                <a:lnTo>
                  <a:pt x="817" y="674"/>
                </a:lnTo>
                <a:lnTo>
                  <a:pt x="829" y="670"/>
                </a:lnTo>
                <a:lnTo>
                  <a:pt x="839" y="663"/>
                </a:lnTo>
                <a:lnTo>
                  <a:pt x="848" y="655"/>
                </a:lnTo>
                <a:lnTo>
                  <a:pt x="857" y="646"/>
                </a:lnTo>
                <a:lnTo>
                  <a:pt x="863" y="635"/>
                </a:lnTo>
                <a:lnTo>
                  <a:pt x="869" y="625"/>
                </a:lnTo>
                <a:lnTo>
                  <a:pt x="873" y="613"/>
                </a:lnTo>
                <a:lnTo>
                  <a:pt x="875" y="600"/>
                </a:lnTo>
                <a:lnTo>
                  <a:pt x="876" y="588"/>
                </a:lnTo>
                <a:lnTo>
                  <a:pt x="875" y="575"/>
                </a:lnTo>
                <a:lnTo>
                  <a:pt x="872" y="564"/>
                </a:lnTo>
                <a:lnTo>
                  <a:pt x="868" y="553"/>
                </a:lnTo>
                <a:lnTo>
                  <a:pt x="862" y="542"/>
                </a:lnTo>
                <a:lnTo>
                  <a:pt x="855" y="531"/>
                </a:lnTo>
                <a:lnTo>
                  <a:pt x="866" y="525"/>
                </a:lnTo>
                <a:lnTo>
                  <a:pt x="875" y="517"/>
                </a:lnTo>
                <a:lnTo>
                  <a:pt x="883" y="509"/>
                </a:lnTo>
                <a:lnTo>
                  <a:pt x="890" y="499"/>
                </a:lnTo>
                <a:lnTo>
                  <a:pt x="896" y="488"/>
                </a:lnTo>
                <a:lnTo>
                  <a:pt x="900" y="477"/>
                </a:lnTo>
                <a:lnTo>
                  <a:pt x="903" y="464"/>
                </a:lnTo>
                <a:lnTo>
                  <a:pt x="903" y="4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6" name="CustomShape 11"/>
          <p:cNvSpPr/>
          <p:nvPr/>
        </p:nvSpPr>
        <p:spPr>
          <a:xfrm>
            <a:off x="8434440" y="5335200"/>
            <a:ext cx="48240" cy="175320"/>
          </a:xfrm>
          <a:custGeom>
            <a:avLst/>
            <a:gdLst/>
            <a:ahLst/>
            <a:rect l="l" t="t" r="r" b="b"/>
            <a:pathLst>
              <a:path w="162" h="559">
                <a:moveTo>
                  <a:pt x="23" y="2"/>
                </a:moveTo>
                <a:lnTo>
                  <a:pt x="20" y="1"/>
                </a:lnTo>
                <a:lnTo>
                  <a:pt x="18" y="0"/>
                </a:lnTo>
                <a:lnTo>
                  <a:pt x="15" y="0"/>
                </a:lnTo>
                <a:lnTo>
                  <a:pt x="11" y="0"/>
                </a:lnTo>
                <a:lnTo>
                  <a:pt x="9" y="1"/>
                </a:lnTo>
                <a:lnTo>
                  <a:pt x="6" y="2"/>
                </a:lnTo>
                <a:lnTo>
                  <a:pt x="4" y="4"/>
                </a:lnTo>
                <a:lnTo>
                  <a:pt x="3" y="7"/>
                </a:lnTo>
                <a:lnTo>
                  <a:pt x="1" y="10"/>
                </a:lnTo>
                <a:lnTo>
                  <a:pt x="1" y="13"/>
                </a:lnTo>
                <a:lnTo>
                  <a:pt x="0" y="15"/>
                </a:lnTo>
                <a:lnTo>
                  <a:pt x="1" y="18"/>
                </a:lnTo>
                <a:lnTo>
                  <a:pt x="2" y="22"/>
                </a:lnTo>
                <a:lnTo>
                  <a:pt x="3" y="24"/>
                </a:lnTo>
                <a:lnTo>
                  <a:pt x="5" y="26"/>
                </a:lnTo>
                <a:lnTo>
                  <a:pt x="7" y="28"/>
                </a:lnTo>
                <a:lnTo>
                  <a:pt x="21" y="38"/>
                </a:lnTo>
                <a:lnTo>
                  <a:pt x="35" y="48"/>
                </a:lnTo>
                <a:lnTo>
                  <a:pt x="47" y="60"/>
                </a:lnTo>
                <a:lnTo>
                  <a:pt x="60" y="73"/>
                </a:lnTo>
                <a:lnTo>
                  <a:pt x="70" y="86"/>
                </a:lnTo>
                <a:lnTo>
                  <a:pt x="81" y="101"/>
                </a:lnTo>
                <a:lnTo>
                  <a:pt x="90" y="116"/>
                </a:lnTo>
                <a:lnTo>
                  <a:pt x="98" y="132"/>
                </a:lnTo>
                <a:lnTo>
                  <a:pt x="107" y="149"/>
                </a:lnTo>
                <a:lnTo>
                  <a:pt x="113" y="166"/>
                </a:lnTo>
                <a:lnTo>
                  <a:pt x="118" y="183"/>
                </a:lnTo>
                <a:lnTo>
                  <a:pt x="124" y="202"/>
                </a:lnTo>
                <a:lnTo>
                  <a:pt x="127" y="221"/>
                </a:lnTo>
                <a:lnTo>
                  <a:pt x="130" y="240"/>
                </a:lnTo>
                <a:lnTo>
                  <a:pt x="131" y="259"/>
                </a:lnTo>
                <a:lnTo>
                  <a:pt x="132" y="279"/>
                </a:lnTo>
                <a:lnTo>
                  <a:pt x="131" y="299"/>
                </a:lnTo>
                <a:lnTo>
                  <a:pt x="130" y="319"/>
                </a:lnTo>
                <a:lnTo>
                  <a:pt x="127" y="337"/>
                </a:lnTo>
                <a:lnTo>
                  <a:pt x="124" y="356"/>
                </a:lnTo>
                <a:lnTo>
                  <a:pt x="118" y="375"/>
                </a:lnTo>
                <a:lnTo>
                  <a:pt x="113" y="393"/>
                </a:lnTo>
                <a:lnTo>
                  <a:pt x="107" y="410"/>
                </a:lnTo>
                <a:lnTo>
                  <a:pt x="98" y="426"/>
                </a:lnTo>
                <a:lnTo>
                  <a:pt x="90" y="442"/>
                </a:lnTo>
                <a:lnTo>
                  <a:pt x="81" y="458"/>
                </a:lnTo>
                <a:lnTo>
                  <a:pt x="70" y="472"/>
                </a:lnTo>
                <a:lnTo>
                  <a:pt x="60" y="486"/>
                </a:lnTo>
                <a:lnTo>
                  <a:pt x="47" y="499"/>
                </a:lnTo>
                <a:lnTo>
                  <a:pt x="35" y="510"/>
                </a:lnTo>
                <a:lnTo>
                  <a:pt x="21" y="521"/>
                </a:lnTo>
                <a:lnTo>
                  <a:pt x="7" y="531"/>
                </a:lnTo>
                <a:lnTo>
                  <a:pt x="5" y="533"/>
                </a:lnTo>
                <a:lnTo>
                  <a:pt x="3" y="535"/>
                </a:lnTo>
                <a:lnTo>
                  <a:pt x="2" y="537"/>
                </a:lnTo>
                <a:lnTo>
                  <a:pt x="1" y="540"/>
                </a:lnTo>
                <a:lnTo>
                  <a:pt x="0" y="543"/>
                </a:lnTo>
                <a:lnTo>
                  <a:pt x="1" y="546"/>
                </a:lnTo>
                <a:lnTo>
                  <a:pt x="1" y="549"/>
                </a:lnTo>
                <a:lnTo>
                  <a:pt x="3" y="551"/>
                </a:lnTo>
                <a:lnTo>
                  <a:pt x="5" y="554"/>
                </a:lnTo>
                <a:lnTo>
                  <a:pt x="8" y="556"/>
                </a:lnTo>
                <a:lnTo>
                  <a:pt x="11" y="558"/>
                </a:lnTo>
                <a:lnTo>
                  <a:pt x="15" y="559"/>
                </a:lnTo>
                <a:lnTo>
                  <a:pt x="19" y="558"/>
                </a:lnTo>
                <a:lnTo>
                  <a:pt x="23" y="555"/>
                </a:lnTo>
                <a:lnTo>
                  <a:pt x="39" y="545"/>
                </a:lnTo>
                <a:lnTo>
                  <a:pt x="53" y="533"/>
                </a:lnTo>
                <a:lnTo>
                  <a:pt x="68" y="520"/>
                </a:lnTo>
                <a:lnTo>
                  <a:pt x="81" y="506"/>
                </a:lnTo>
                <a:lnTo>
                  <a:pt x="94" y="491"/>
                </a:lnTo>
                <a:lnTo>
                  <a:pt x="105" y="475"/>
                </a:lnTo>
                <a:lnTo>
                  <a:pt x="115" y="458"/>
                </a:lnTo>
                <a:lnTo>
                  <a:pt x="125" y="441"/>
                </a:lnTo>
                <a:lnTo>
                  <a:pt x="133" y="423"/>
                </a:lnTo>
                <a:lnTo>
                  <a:pt x="141" y="403"/>
                </a:lnTo>
                <a:lnTo>
                  <a:pt x="147" y="384"/>
                </a:lnTo>
                <a:lnTo>
                  <a:pt x="153" y="364"/>
                </a:lnTo>
                <a:lnTo>
                  <a:pt x="157" y="344"/>
                </a:lnTo>
                <a:lnTo>
                  <a:pt x="159" y="322"/>
                </a:lnTo>
                <a:lnTo>
                  <a:pt x="161" y="301"/>
                </a:lnTo>
                <a:lnTo>
                  <a:pt x="162" y="279"/>
                </a:lnTo>
                <a:lnTo>
                  <a:pt x="161" y="257"/>
                </a:lnTo>
                <a:lnTo>
                  <a:pt x="159" y="236"/>
                </a:lnTo>
                <a:lnTo>
                  <a:pt x="157" y="215"/>
                </a:lnTo>
                <a:lnTo>
                  <a:pt x="153" y="195"/>
                </a:lnTo>
                <a:lnTo>
                  <a:pt x="147" y="175"/>
                </a:lnTo>
                <a:lnTo>
                  <a:pt x="141" y="154"/>
                </a:lnTo>
                <a:lnTo>
                  <a:pt x="133" y="136"/>
                </a:lnTo>
                <a:lnTo>
                  <a:pt x="125" y="118"/>
                </a:lnTo>
                <a:lnTo>
                  <a:pt x="115" y="100"/>
                </a:lnTo>
                <a:lnTo>
                  <a:pt x="105" y="83"/>
                </a:lnTo>
                <a:lnTo>
                  <a:pt x="94" y="68"/>
                </a:lnTo>
                <a:lnTo>
                  <a:pt x="81" y="53"/>
                </a:lnTo>
                <a:lnTo>
                  <a:pt x="68" y="38"/>
                </a:lnTo>
                <a:lnTo>
                  <a:pt x="53" y="25"/>
                </a:lnTo>
                <a:lnTo>
                  <a:pt x="39" y="13"/>
                </a:lnTo>
                <a:lnTo>
                  <a:pt x="2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7" name="CustomShape 12"/>
          <p:cNvSpPr/>
          <p:nvPr/>
        </p:nvSpPr>
        <p:spPr>
          <a:xfrm>
            <a:off x="8415360" y="5354280"/>
            <a:ext cx="43560" cy="138600"/>
          </a:xfrm>
          <a:custGeom>
            <a:avLst/>
            <a:gdLst/>
            <a:ahLst/>
            <a:rect l="l" t="t" r="r" b="b"/>
            <a:pathLst>
              <a:path w="142" h="445">
                <a:moveTo>
                  <a:pt x="142" y="222"/>
                </a:moveTo>
                <a:lnTo>
                  <a:pt x="142" y="204"/>
                </a:lnTo>
                <a:lnTo>
                  <a:pt x="140" y="187"/>
                </a:lnTo>
                <a:lnTo>
                  <a:pt x="138" y="170"/>
                </a:lnTo>
                <a:lnTo>
                  <a:pt x="134" y="153"/>
                </a:lnTo>
                <a:lnTo>
                  <a:pt x="130" y="137"/>
                </a:lnTo>
                <a:lnTo>
                  <a:pt x="124" y="121"/>
                </a:lnTo>
                <a:lnTo>
                  <a:pt x="117" y="106"/>
                </a:lnTo>
                <a:lnTo>
                  <a:pt x="109" y="91"/>
                </a:lnTo>
                <a:lnTo>
                  <a:pt x="102" y="77"/>
                </a:lnTo>
                <a:lnTo>
                  <a:pt x="92" y="63"/>
                </a:lnTo>
                <a:lnTo>
                  <a:pt x="82" y="51"/>
                </a:lnTo>
                <a:lnTo>
                  <a:pt x="72" y="39"/>
                </a:lnTo>
                <a:lnTo>
                  <a:pt x="60" y="28"/>
                </a:lnTo>
                <a:lnTo>
                  <a:pt x="48" y="18"/>
                </a:lnTo>
                <a:lnTo>
                  <a:pt x="35" y="9"/>
                </a:lnTo>
                <a:lnTo>
                  <a:pt x="21" y="2"/>
                </a:lnTo>
                <a:lnTo>
                  <a:pt x="18" y="0"/>
                </a:lnTo>
                <a:lnTo>
                  <a:pt x="16" y="0"/>
                </a:lnTo>
                <a:lnTo>
                  <a:pt x="13" y="0"/>
                </a:lnTo>
                <a:lnTo>
                  <a:pt x="10" y="0"/>
                </a:lnTo>
                <a:lnTo>
                  <a:pt x="8" y="1"/>
                </a:lnTo>
                <a:lnTo>
                  <a:pt x="5" y="3"/>
                </a:lnTo>
                <a:lnTo>
                  <a:pt x="3" y="5"/>
                </a:lnTo>
                <a:lnTo>
                  <a:pt x="1" y="7"/>
                </a:lnTo>
                <a:lnTo>
                  <a:pt x="0" y="11"/>
                </a:lnTo>
                <a:lnTo>
                  <a:pt x="0" y="14"/>
                </a:lnTo>
                <a:lnTo>
                  <a:pt x="0" y="16"/>
                </a:lnTo>
                <a:lnTo>
                  <a:pt x="0" y="19"/>
                </a:lnTo>
                <a:lnTo>
                  <a:pt x="1" y="21"/>
                </a:lnTo>
                <a:lnTo>
                  <a:pt x="3" y="24"/>
                </a:lnTo>
                <a:lnTo>
                  <a:pt x="5" y="27"/>
                </a:lnTo>
                <a:lnTo>
                  <a:pt x="8" y="28"/>
                </a:lnTo>
                <a:lnTo>
                  <a:pt x="19" y="35"/>
                </a:lnTo>
                <a:lnTo>
                  <a:pt x="30" y="43"/>
                </a:lnTo>
                <a:lnTo>
                  <a:pt x="41" y="51"/>
                </a:lnTo>
                <a:lnTo>
                  <a:pt x="51" y="61"/>
                </a:lnTo>
                <a:lnTo>
                  <a:pt x="60" y="70"/>
                </a:lnTo>
                <a:lnTo>
                  <a:pt x="69" y="82"/>
                </a:lnTo>
                <a:lnTo>
                  <a:pt x="77" y="94"/>
                </a:lnTo>
                <a:lnTo>
                  <a:pt x="85" y="106"/>
                </a:lnTo>
                <a:lnTo>
                  <a:pt x="91" y="119"/>
                </a:lnTo>
                <a:lnTo>
                  <a:pt x="96" y="133"/>
                </a:lnTo>
                <a:lnTo>
                  <a:pt x="102" y="146"/>
                </a:lnTo>
                <a:lnTo>
                  <a:pt x="105" y="161"/>
                </a:lnTo>
                <a:lnTo>
                  <a:pt x="108" y="175"/>
                </a:lnTo>
                <a:lnTo>
                  <a:pt x="111" y="191"/>
                </a:lnTo>
                <a:lnTo>
                  <a:pt x="112" y="206"/>
                </a:lnTo>
                <a:lnTo>
                  <a:pt x="112" y="222"/>
                </a:lnTo>
                <a:lnTo>
                  <a:pt x="112" y="237"/>
                </a:lnTo>
                <a:lnTo>
                  <a:pt x="111" y="253"/>
                </a:lnTo>
                <a:lnTo>
                  <a:pt x="108" y="268"/>
                </a:lnTo>
                <a:lnTo>
                  <a:pt x="105" y="283"/>
                </a:lnTo>
                <a:lnTo>
                  <a:pt x="102" y="297"/>
                </a:lnTo>
                <a:lnTo>
                  <a:pt x="96" y="311"/>
                </a:lnTo>
                <a:lnTo>
                  <a:pt x="91" y="325"/>
                </a:lnTo>
                <a:lnTo>
                  <a:pt x="85" y="338"/>
                </a:lnTo>
                <a:lnTo>
                  <a:pt x="77" y="351"/>
                </a:lnTo>
                <a:lnTo>
                  <a:pt x="69" y="363"/>
                </a:lnTo>
                <a:lnTo>
                  <a:pt x="60" y="373"/>
                </a:lnTo>
                <a:lnTo>
                  <a:pt x="51" y="384"/>
                </a:lnTo>
                <a:lnTo>
                  <a:pt x="41" y="394"/>
                </a:lnTo>
                <a:lnTo>
                  <a:pt x="30" y="402"/>
                </a:lnTo>
                <a:lnTo>
                  <a:pt x="19" y="410"/>
                </a:lnTo>
                <a:lnTo>
                  <a:pt x="8" y="416"/>
                </a:lnTo>
                <a:lnTo>
                  <a:pt x="5" y="418"/>
                </a:lnTo>
                <a:lnTo>
                  <a:pt x="3" y="420"/>
                </a:lnTo>
                <a:lnTo>
                  <a:pt x="1" y="422"/>
                </a:lnTo>
                <a:lnTo>
                  <a:pt x="0" y="426"/>
                </a:lnTo>
                <a:lnTo>
                  <a:pt x="0" y="428"/>
                </a:lnTo>
                <a:lnTo>
                  <a:pt x="0" y="431"/>
                </a:lnTo>
                <a:lnTo>
                  <a:pt x="0" y="434"/>
                </a:lnTo>
                <a:lnTo>
                  <a:pt x="1" y="436"/>
                </a:lnTo>
                <a:lnTo>
                  <a:pt x="3" y="440"/>
                </a:lnTo>
                <a:lnTo>
                  <a:pt x="7" y="443"/>
                </a:lnTo>
                <a:lnTo>
                  <a:pt x="11" y="444"/>
                </a:lnTo>
                <a:lnTo>
                  <a:pt x="15" y="445"/>
                </a:lnTo>
                <a:lnTo>
                  <a:pt x="18" y="444"/>
                </a:lnTo>
                <a:lnTo>
                  <a:pt x="21" y="443"/>
                </a:lnTo>
                <a:lnTo>
                  <a:pt x="35" y="435"/>
                </a:lnTo>
                <a:lnTo>
                  <a:pt x="48" y="426"/>
                </a:lnTo>
                <a:lnTo>
                  <a:pt x="60" y="416"/>
                </a:lnTo>
                <a:lnTo>
                  <a:pt x="72" y="405"/>
                </a:lnTo>
                <a:lnTo>
                  <a:pt x="82" y="394"/>
                </a:lnTo>
                <a:lnTo>
                  <a:pt x="92" y="381"/>
                </a:lnTo>
                <a:lnTo>
                  <a:pt x="102" y="368"/>
                </a:lnTo>
                <a:lnTo>
                  <a:pt x="109" y="354"/>
                </a:lnTo>
                <a:lnTo>
                  <a:pt x="117" y="339"/>
                </a:lnTo>
                <a:lnTo>
                  <a:pt x="124" y="323"/>
                </a:lnTo>
                <a:lnTo>
                  <a:pt x="130" y="308"/>
                </a:lnTo>
                <a:lnTo>
                  <a:pt x="134" y="291"/>
                </a:lnTo>
                <a:lnTo>
                  <a:pt x="138" y="275"/>
                </a:lnTo>
                <a:lnTo>
                  <a:pt x="140" y="258"/>
                </a:lnTo>
                <a:lnTo>
                  <a:pt x="142" y="239"/>
                </a:lnTo>
                <a:lnTo>
                  <a:pt x="142" y="2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8" name="CustomShape 13"/>
          <p:cNvSpPr/>
          <p:nvPr/>
        </p:nvSpPr>
        <p:spPr>
          <a:xfrm>
            <a:off x="8398080" y="5371920"/>
            <a:ext cx="37080" cy="102240"/>
          </a:xfrm>
          <a:custGeom>
            <a:avLst/>
            <a:gdLst/>
            <a:ahLst/>
            <a:rect l="l" t="t" r="r" b="b"/>
            <a:pathLst>
              <a:path w="124" h="331">
                <a:moveTo>
                  <a:pt x="124" y="165"/>
                </a:moveTo>
                <a:lnTo>
                  <a:pt x="123" y="150"/>
                </a:lnTo>
                <a:lnTo>
                  <a:pt x="122" y="136"/>
                </a:lnTo>
                <a:lnTo>
                  <a:pt x="120" y="123"/>
                </a:lnTo>
                <a:lnTo>
                  <a:pt x="117" y="110"/>
                </a:lnTo>
                <a:lnTo>
                  <a:pt x="113" y="97"/>
                </a:lnTo>
                <a:lnTo>
                  <a:pt x="107" y="84"/>
                </a:lnTo>
                <a:lnTo>
                  <a:pt x="102" y="72"/>
                </a:lnTo>
                <a:lnTo>
                  <a:pt x="96" y="62"/>
                </a:lnTo>
                <a:lnTo>
                  <a:pt x="88" y="51"/>
                </a:lnTo>
                <a:lnTo>
                  <a:pt x="81" y="41"/>
                </a:lnTo>
                <a:lnTo>
                  <a:pt x="72" y="33"/>
                </a:lnTo>
                <a:lnTo>
                  <a:pt x="62" y="24"/>
                </a:lnTo>
                <a:lnTo>
                  <a:pt x="53" y="17"/>
                </a:lnTo>
                <a:lnTo>
                  <a:pt x="42" y="10"/>
                </a:lnTo>
                <a:lnTo>
                  <a:pt x="31" y="5"/>
                </a:lnTo>
                <a:lnTo>
                  <a:pt x="20" y="1"/>
                </a:lnTo>
                <a:lnTo>
                  <a:pt x="16" y="0"/>
                </a:lnTo>
                <a:lnTo>
                  <a:pt x="14" y="0"/>
                </a:lnTo>
                <a:lnTo>
                  <a:pt x="11" y="0"/>
                </a:lnTo>
                <a:lnTo>
                  <a:pt x="8" y="1"/>
                </a:lnTo>
                <a:lnTo>
                  <a:pt x="6" y="3"/>
                </a:lnTo>
                <a:lnTo>
                  <a:pt x="4" y="4"/>
                </a:lnTo>
                <a:lnTo>
                  <a:pt x="3" y="7"/>
                </a:lnTo>
                <a:lnTo>
                  <a:pt x="0" y="9"/>
                </a:lnTo>
                <a:lnTo>
                  <a:pt x="0" y="12"/>
                </a:lnTo>
                <a:lnTo>
                  <a:pt x="0" y="16"/>
                </a:lnTo>
                <a:lnTo>
                  <a:pt x="0" y="18"/>
                </a:lnTo>
                <a:lnTo>
                  <a:pt x="1" y="21"/>
                </a:lnTo>
                <a:lnTo>
                  <a:pt x="3" y="23"/>
                </a:lnTo>
                <a:lnTo>
                  <a:pt x="5" y="25"/>
                </a:lnTo>
                <a:lnTo>
                  <a:pt x="8" y="27"/>
                </a:lnTo>
                <a:lnTo>
                  <a:pt x="10" y="28"/>
                </a:lnTo>
                <a:lnTo>
                  <a:pt x="20" y="32"/>
                </a:lnTo>
                <a:lnTo>
                  <a:pt x="28" y="37"/>
                </a:lnTo>
                <a:lnTo>
                  <a:pt x="37" y="42"/>
                </a:lnTo>
                <a:lnTo>
                  <a:pt x="44" y="48"/>
                </a:lnTo>
                <a:lnTo>
                  <a:pt x="52" y="55"/>
                </a:lnTo>
                <a:lnTo>
                  <a:pt x="59" y="63"/>
                </a:lnTo>
                <a:lnTo>
                  <a:pt x="66" y="70"/>
                </a:lnTo>
                <a:lnTo>
                  <a:pt x="71" y="79"/>
                </a:lnTo>
                <a:lnTo>
                  <a:pt x="76" y="88"/>
                </a:lnTo>
                <a:lnTo>
                  <a:pt x="81" y="98"/>
                </a:lnTo>
                <a:lnTo>
                  <a:pt x="85" y="109"/>
                </a:lnTo>
                <a:lnTo>
                  <a:pt x="88" y="119"/>
                </a:lnTo>
                <a:lnTo>
                  <a:pt x="91" y="130"/>
                </a:lnTo>
                <a:lnTo>
                  <a:pt x="92" y="142"/>
                </a:lnTo>
                <a:lnTo>
                  <a:pt x="93" y="154"/>
                </a:lnTo>
                <a:lnTo>
                  <a:pt x="95" y="165"/>
                </a:lnTo>
                <a:lnTo>
                  <a:pt x="93" y="177"/>
                </a:lnTo>
                <a:lnTo>
                  <a:pt x="92" y="189"/>
                </a:lnTo>
                <a:lnTo>
                  <a:pt x="91" y="201"/>
                </a:lnTo>
                <a:lnTo>
                  <a:pt x="88" y="211"/>
                </a:lnTo>
                <a:lnTo>
                  <a:pt x="85" y="222"/>
                </a:lnTo>
                <a:lnTo>
                  <a:pt x="81" y="233"/>
                </a:lnTo>
                <a:lnTo>
                  <a:pt x="76" y="242"/>
                </a:lnTo>
                <a:lnTo>
                  <a:pt x="71" y="251"/>
                </a:lnTo>
                <a:lnTo>
                  <a:pt x="66" y="260"/>
                </a:lnTo>
                <a:lnTo>
                  <a:pt x="59" y="268"/>
                </a:lnTo>
                <a:lnTo>
                  <a:pt x="52" y="276"/>
                </a:lnTo>
                <a:lnTo>
                  <a:pt x="44" y="282"/>
                </a:lnTo>
                <a:lnTo>
                  <a:pt x="37" y="288"/>
                </a:lnTo>
                <a:lnTo>
                  <a:pt x="28" y="294"/>
                </a:lnTo>
                <a:lnTo>
                  <a:pt x="20" y="298"/>
                </a:lnTo>
                <a:lnTo>
                  <a:pt x="10" y="302"/>
                </a:lnTo>
                <a:lnTo>
                  <a:pt x="8" y="303"/>
                </a:lnTo>
                <a:lnTo>
                  <a:pt x="5" y="304"/>
                </a:lnTo>
                <a:lnTo>
                  <a:pt x="3" y="307"/>
                </a:lnTo>
                <a:lnTo>
                  <a:pt x="1" y="310"/>
                </a:lnTo>
                <a:lnTo>
                  <a:pt x="0" y="312"/>
                </a:lnTo>
                <a:lnTo>
                  <a:pt x="0" y="315"/>
                </a:lnTo>
                <a:lnTo>
                  <a:pt x="0" y="318"/>
                </a:lnTo>
                <a:lnTo>
                  <a:pt x="0" y="320"/>
                </a:lnTo>
                <a:lnTo>
                  <a:pt x="3" y="325"/>
                </a:lnTo>
                <a:lnTo>
                  <a:pt x="7" y="328"/>
                </a:lnTo>
                <a:lnTo>
                  <a:pt x="10" y="330"/>
                </a:lnTo>
                <a:lnTo>
                  <a:pt x="15" y="331"/>
                </a:lnTo>
                <a:lnTo>
                  <a:pt x="17" y="331"/>
                </a:lnTo>
                <a:lnTo>
                  <a:pt x="20" y="330"/>
                </a:lnTo>
                <a:lnTo>
                  <a:pt x="31" y="326"/>
                </a:lnTo>
                <a:lnTo>
                  <a:pt x="42" y="320"/>
                </a:lnTo>
                <a:lnTo>
                  <a:pt x="53" y="314"/>
                </a:lnTo>
                <a:lnTo>
                  <a:pt x="62" y="307"/>
                </a:lnTo>
                <a:lnTo>
                  <a:pt x="72" y="298"/>
                </a:lnTo>
                <a:lnTo>
                  <a:pt x="81" y="289"/>
                </a:lnTo>
                <a:lnTo>
                  <a:pt x="88" y="279"/>
                </a:lnTo>
                <a:lnTo>
                  <a:pt x="96" y="269"/>
                </a:lnTo>
                <a:lnTo>
                  <a:pt x="102" y="257"/>
                </a:lnTo>
                <a:lnTo>
                  <a:pt x="107" y="246"/>
                </a:lnTo>
                <a:lnTo>
                  <a:pt x="113" y="234"/>
                </a:lnTo>
                <a:lnTo>
                  <a:pt x="117" y="221"/>
                </a:lnTo>
                <a:lnTo>
                  <a:pt x="120" y="207"/>
                </a:lnTo>
                <a:lnTo>
                  <a:pt x="122" y="193"/>
                </a:lnTo>
                <a:lnTo>
                  <a:pt x="123" y="179"/>
                </a:lnTo>
                <a:lnTo>
                  <a:pt x="124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9" name="CustomShape 14"/>
          <p:cNvSpPr/>
          <p:nvPr/>
        </p:nvSpPr>
        <p:spPr>
          <a:xfrm>
            <a:off x="8201160" y="5317920"/>
            <a:ext cx="157680" cy="210240"/>
          </a:xfrm>
          <a:custGeom>
            <a:avLst/>
            <a:gdLst/>
            <a:ahLst/>
            <a:rect l="l" t="t" r="r" b="b"/>
            <a:pathLst>
              <a:path w="508" h="671">
                <a:moveTo>
                  <a:pt x="493" y="0"/>
                </a:moveTo>
                <a:lnTo>
                  <a:pt x="470" y="1"/>
                </a:lnTo>
                <a:lnTo>
                  <a:pt x="447" y="4"/>
                </a:lnTo>
                <a:lnTo>
                  <a:pt x="423" y="9"/>
                </a:lnTo>
                <a:lnTo>
                  <a:pt x="401" y="14"/>
                </a:lnTo>
                <a:lnTo>
                  <a:pt x="378" y="23"/>
                </a:lnTo>
                <a:lnTo>
                  <a:pt x="356" y="33"/>
                </a:lnTo>
                <a:lnTo>
                  <a:pt x="335" y="43"/>
                </a:lnTo>
                <a:lnTo>
                  <a:pt x="313" y="55"/>
                </a:lnTo>
                <a:lnTo>
                  <a:pt x="293" y="69"/>
                </a:lnTo>
                <a:lnTo>
                  <a:pt x="274" y="84"/>
                </a:lnTo>
                <a:lnTo>
                  <a:pt x="255" y="99"/>
                </a:lnTo>
                <a:lnTo>
                  <a:pt x="238" y="116"/>
                </a:lnTo>
                <a:lnTo>
                  <a:pt x="222" y="134"/>
                </a:lnTo>
                <a:lnTo>
                  <a:pt x="208" y="152"/>
                </a:lnTo>
                <a:lnTo>
                  <a:pt x="195" y="173"/>
                </a:lnTo>
                <a:lnTo>
                  <a:pt x="185" y="193"/>
                </a:lnTo>
                <a:lnTo>
                  <a:pt x="104" y="193"/>
                </a:lnTo>
                <a:lnTo>
                  <a:pt x="93" y="193"/>
                </a:lnTo>
                <a:lnTo>
                  <a:pt x="82" y="195"/>
                </a:lnTo>
                <a:lnTo>
                  <a:pt x="71" y="199"/>
                </a:lnTo>
                <a:lnTo>
                  <a:pt x="62" y="204"/>
                </a:lnTo>
                <a:lnTo>
                  <a:pt x="52" y="209"/>
                </a:lnTo>
                <a:lnTo>
                  <a:pt x="44" y="215"/>
                </a:lnTo>
                <a:lnTo>
                  <a:pt x="36" y="223"/>
                </a:lnTo>
                <a:lnTo>
                  <a:pt x="29" y="230"/>
                </a:lnTo>
                <a:lnTo>
                  <a:pt x="22" y="240"/>
                </a:lnTo>
                <a:lnTo>
                  <a:pt x="16" y="250"/>
                </a:lnTo>
                <a:lnTo>
                  <a:pt x="11" y="259"/>
                </a:lnTo>
                <a:lnTo>
                  <a:pt x="7" y="269"/>
                </a:lnTo>
                <a:lnTo>
                  <a:pt x="4" y="280"/>
                </a:lnTo>
                <a:lnTo>
                  <a:pt x="2" y="290"/>
                </a:lnTo>
                <a:lnTo>
                  <a:pt x="0" y="302"/>
                </a:lnTo>
                <a:lnTo>
                  <a:pt x="0" y="313"/>
                </a:lnTo>
                <a:lnTo>
                  <a:pt x="0" y="382"/>
                </a:lnTo>
                <a:lnTo>
                  <a:pt x="0" y="394"/>
                </a:lnTo>
                <a:lnTo>
                  <a:pt x="2" y="405"/>
                </a:lnTo>
                <a:lnTo>
                  <a:pt x="4" y="415"/>
                </a:lnTo>
                <a:lnTo>
                  <a:pt x="8" y="425"/>
                </a:lnTo>
                <a:lnTo>
                  <a:pt x="12" y="435"/>
                </a:lnTo>
                <a:lnTo>
                  <a:pt x="18" y="443"/>
                </a:lnTo>
                <a:lnTo>
                  <a:pt x="24" y="452"/>
                </a:lnTo>
                <a:lnTo>
                  <a:pt x="32" y="459"/>
                </a:lnTo>
                <a:lnTo>
                  <a:pt x="39" y="467"/>
                </a:lnTo>
                <a:lnTo>
                  <a:pt x="48" y="473"/>
                </a:lnTo>
                <a:lnTo>
                  <a:pt x="56" y="479"/>
                </a:lnTo>
                <a:lnTo>
                  <a:pt x="66" y="483"/>
                </a:lnTo>
                <a:lnTo>
                  <a:pt x="77" y="487"/>
                </a:lnTo>
                <a:lnTo>
                  <a:pt x="86" y="489"/>
                </a:lnTo>
                <a:lnTo>
                  <a:pt x="98" y="491"/>
                </a:lnTo>
                <a:lnTo>
                  <a:pt x="109" y="491"/>
                </a:lnTo>
                <a:lnTo>
                  <a:pt x="185" y="491"/>
                </a:lnTo>
                <a:lnTo>
                  <a:pt x="195" y="511"/>
                </a:lnTo>
                <a:lnTo>
                  <a:pt x="207" y="530"/>
                </a:lnTo>
                <a:lnTo>
                  <a:pt x="221" y="547"/>
                </a:lnTo>
                <a:lnTo>
                  <a:pt x="237" y="564"/>
                </a:lnTo>
                <a:lnTo>
                  <a:pt x="253" y="580"/>
                </a:lnTo>
                <a:lnTo>
                  <a:pt x="271" y="594"/>
                </a:lnTo>
                <a:lnTo>
                  <a:pt x="291" y="608"/>
                </a:lnTo>
                <a:lnTo>
                  <a:pt x="310" y="621"/>
                </a:lnTo>
                <a:lnTo>
                  <a:pt x="331" y="633"/>
                </a:lnTo>
                <a:lnTo>
                  <a:pt x="353" y="642"/>
                </a:lnTo>
                <a:lnTo>
                  <a:pt x="375" y="651"/>
                </a:lnTo>
                <a:lnTo>
                  <a:pt x="398" y="658"/>
                </a:lnTo>
                <a:lnTo>
                  <a:pt x="421" y="664"/>
                </a:lnTo>
                <a:lnTo>
                  <a:pt x="445" y="668"/>
                </a:lnTo>
                <a:lnTo>
                  <a:pt x="469" y="670"/>
                </a:lnTo>
                <a:lnTo>
                  <a:pt x="493" y="671"/>
                </a:lnTo>
                <a:lnTo>
                  <a:pt x="496" y="671"/>
                </a:lnTo>
                <a:lnTo>
                  <a:pt x="499" y="670"/>
                </a:lnTo>
                <a:lnTo>
                  <a:pt x="501" y="669"/>
                </a:lnTo>
                <a:lnTo>
                  <a:pt x="504" y="667"/>
                </a:lnTo>
                <a:lnTo>
                  <a:pt x="506" y="665"/>
                </a:lnTo>
                <a:lnTo>
                  <a:pt x="507" y="663"/>
                </a:lnTo>
                <a:lnTo>
                  <a:pt x="508" y="659"/>
                </a:lnTo>
                <a:lnTo>
                  <a:pt x="508" y="656"/>
                </a:lnTo>
                <a:lnTo>
                  <a:pt x="508" y="15"/>
                </a:lnTo>
                <a:lnTo>
                  <a:pt x="508" y="12"/>
                </a:lnTo>
                <a:lnTo>
                  <a:pt x="507" y="9"/>
                </a:lnTo>
                <a:lnTo>
                  <a:pt x="506" y="7"/>
                </a:lnTo>
                <a:lnTo>
                  <a:pt x="504" y="5"/>
                </a:lnTo>
                <a:lnTo>
                  <a:pt x="501" y="3"/>
                </a:lnTo>
                <a:lnTo>
                  <a:pt x="499" y="1"/>
                </a:lnTo>
                <a:lnTo>
                  <a:pt x="496" y="0"/>
                </a:lnTo>
                <a:lnTo>
                  <a:pt x="4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0" name="CustomShape 15"/>
          <p:cNvSpPr/>
          <p:nvPr/>
        </p:nvSpPr>
        <p:spPr>
          <a:xfrm>
            <a:off x="10805400" y="5279760"/>
            <a:ext cx="218160" cy="283320"/>
          </a:xfrm>
          <a:custGeom>
            <a:avLst/>
            <a:gdLst/>
            <a:ahLst/>
            <a:rect l="l" t="t" r="r" b="b"/>
            <a:pathLst>
              <a:path w="553" h="722">
                <a:moveTo>
                  <a:pt x="349" y="205"/>
                </a:moveTo>
                <a:lnTo>
                  <a:pt x="349" y="12"/>
                </a:lnTo>
                <a:lnTo>
                  <a:pt x="542" y="205"/>
                </a:lnTo>
                <a:lnTo>
                  <a:pt x="349" y="205"/>
                </a:lnTo>
                <a:close/>
                <a:moveTo>
                  <a:pt x="444" y="313"/>
                </a:moveTo>
                <a:lnTo>
                  <a:pt x="323" y="313"/>
                </a:lnTo>
                <a:lnTo>
                  <a:pt x="318" y="312"/>
                </a:lnTo>
                <a:lnTo>
                  <a:pt x="315" y="310"/>
                </a:lnTo>
                <a:lnTo>
                  <a:pt x="312" y="306"/>
                </a:lnTo>
                <a:lnTo>
                  <a:pt x="311" y="301"/>
                </a:lnTo>
                <a:lnTo>
                  <a:pt x="312" y="297"/>
                </a:lnTo>
                <a:lnTo>
                  <a:pt x="315" y="293"/>
                </a:lnTo>
                <a:lnTo>
                  <a:pt x="318" y="290"/>
                </a:lnTo>
                <a:lnTo>
                  <a:pt x="323" y="289"/>
                </a:lnTo>
                <a:lnTo>
                  <a:pt x="444" y="289"/>
                </a:lnTo>
                <a:lnTo>
                  <a:pt x="449" y="290"/>
                </a:lnTo>
                <a:lnTo>
                  <a:pt x="452" y="293"/>
                </a:lnTo>
                <a:lnTo>
                  <a:pt x="455" y="297"/>
                </a:lnTo>
                <a:lnTo>
                  <a:pt x="456" y="301"/>
                </a:lnTo>
                <a:lnTo>
                  <a:pt x="455" y="306"/>
                </a:lnTo>
                <a:lnTo>
                  <a:pt x="452" y="310"/>
                </a:lnTo>
                <a:lnTo>
                  <a:pt x="449" y="312"/>
                </a:lnTo>
                <a:lnTo>
                  <a:pt x="444" y="313"/>
                </a:lnTo>
                <a:close/>
                <a:moveTo>
                  <a:pt x="444" y="433"/>
                </a:moveTo>
                <a:lnTo>
                  <a:pt x="323" y="433"/>
                </a:lnTo>
                <a:lnTo>
                  <a:pt x="318" y="432"/>
                </a:lnTo>
                <a:lnTo>
                  <a:pt x="315" y="430"/>
                </a:lnTo>
                <a:lnTo>
                  <a:pt x="312" y="426"/>
                </a:lnTo>
                <a:lnTo>
                  <a:pt x="311" y="421"/>
                </a:lnTo>
                <a:lnTo>
                  <a:pt x="312" y="417"/>
                </a:lnTo>
                <a:lnTo>
                  <a:pt x="315" y="413"/>
                </a:lnTo>
                <a:lnTo>
                  <a:pt x="318" y="410"/>
                </a:lnTo>
                <a:lnTo>
                  <a:pt x="323" y="409"/>
                </a:lnTo>
                <a:lnTo>
                  <a:pt x="444" y="409"/>
                </a:lnTo>
                <a:lnTo>
                  <a:pt x="449" y="410"/>
                </a:lnTo>
                <a:lnTo>
                  <a:pt x="452" y="413"/>
                </a:lnTo>
                <a:lnTo>
                  <a:pt x="455" y="417"/>
                </a:lnTo>
                <a:lnTo>
                  <a:pt x="456" y="421"/>
                </a:lnTo>
                <a:lnTo>
                  <a:pt x="455" y="426"/>
                </a:lnTo>
                <a:lnTo>
                  <a:pt x="452" y="430"/>
                </a:lnTo>
                <a:lnTo>
                  <a:pt x="449" y="432"/>
                </a:lnTo>
                <a:lnTo>
                  <a:pt x="444" y="433"/>
                </a:lnTo>
                <a:close/>
                <a:moveTo>
                  <a:pt x="444" y="578"/>
                </a:moveTo>
                <a:lnTo>
                  <a:pt x="323" y="578"/>
                </a:lnTo>
                <a:lnTo>
                  <a:pt x="318" y="577"/>
                </a:lnTo>
                <a:lnTo>
                  <a:pt x="315" y="574"/>
                </a:lnTo>
                <a:lnTo>
                  <a:pt x="312" y="571"/>
                </a:lnTo>
                <a:lnTo>
                  <a:pt x="311" y="566"/>
                </a:lnTo>
                <a:lnTo>
                  <a:pt x="312" y="561"/>
                </a:lnTo>
                <a:lnTo>
                  <a:pt x="315" y="558"/>
                </a:lnTo>
                <a:lnTo>
                  <a:pt x="318" y="555"/>
                </a:lnTo>
                <a:lnTo>
                  <a:pt x="323" y="554"/>
                </a:lnTo>
                <a:lnTo>
                  <a:pt x="444" y="554"/>
                </a:lnTo>
                <a:lnTo>
                  <a:pt x="449" y="555"/>
                </a:lnTo>
                <a:lnTo>
                  <a:pt x="452" y="558"/>
                </a:lnTo>
                <a:lnTo>
                  <a:pt x="455" y="561"/>
                </a:lnTo>
                <a:lnTo>
                  <a:pt x="456" y="566"/>
                </a:lnTo>
                <a:lnTo>
                  <a:pt x="455" y="571"/>
                </a:lnTo>
                <a:lnTo>
                  <a:pt x="452" y="574"/>
                </a:lnTo>
                <a:lnTo>
                  <a:pt x="449" y="577"/>
                </a:lnTo>
                <a:lnTo>
                  <a:pt x="444" y="578"/>
                </a:lnTo>
                <a:close/>
                <a:moveTo>
                  <a:pt x="271" y="249"/>
                </a:moveTo>
                <a:lnTo>
                  <a:pt x="194" y="325"/>
                </a:lnTo>
                <a:lnTo>
                  <a:pt x="190" y="327"/>
                </a:lnTo>
                <a:lnTo>
                  <a:pt x="186" y="328"/>
                </a:lnTo>
                <a:lnTo>
                  <a:pt x="181" y="327"/>
                </a:lnTo>
                <a:lnTo>
                  <a:pt x="178" y="325"/>
                </a:lnTo>
                <a:lnTo>
                  <a:pt x="132" y="280"/>
                </a:lnTo>
                <a:lnTo>
                  <a:pt x="129" y="275"/>
                </a:lnTo>
                <a:lnTo>
                  <a:pt x="128" y="270"/>
                </a:lnTo>
                <a:lnTo>
                  <a:pt x="129" y="266"/>
                </a:lnTo>
                <a:lnTo>
                  <a:pt x="132" y="262"/>
                </a:lnTo>
                <a:lnTo>
                  <a:pt x="136" y="260"/>
                </a:lnTo>
                <a:lnTo>
                  <a:pt x="140" y="259"/>
                </a:lnTo>
                <a:lnTo>
                  <a:pt x="145" y="260"/>
                </a:lnTo>
                <a:lnTo>
                  <a:pt x="149" y="262"/>
                </a:lnTo>
                <a:lnTo>
                  <a:pt x="186" y="299"/>
                </a:lnTo>
                <a:lnTo>
                  <a:pt x="253" y="232"/>
                </a:lnTo>
                <a:lnTo>
                  <a:pt x="258" y="230"/>
                </a:lnTo>
                <a:lnTo>
                  <a:pt x="262" y="229"/>
                </a:lnTo>
                <a:lnTo>
                  <a:pt x="267" y="230"/>
                </a:lnTo>
                <a:lnTo>
                  <a:pt x="271" y="232"/>
                </a:lnTo>
                <a:lnTo>
                  <a:pt x="273" y="236"/>
                </a:lnTo>
                <a:lnTo>
                  <a:pt x="274" y="240"/>
                </a:lnTo>
                <a:lnTo>
                  <a:pt x="273" y="245"/>
                </a:lnTo>
                <a:lnTo>
                  <a:pt x="271" y="249"/>
                </a:lnTo>
                <a:close/>
                <a:moveTo>
                  <a:pt x="271" y="386"/>
                </a:moveTo>
                <a:lnTo>
                  <a:pt x="194" y="461"/>
                </a:lnTo>
                <a:lnTo>
                  <a:pt x="190" y="464"/>
                </a:lnTo>
                <a:lnTo>
                  <a:pt x="186" y="465"/>
                </a:lnTo>
                <a:lnTo>
                  <a:pt x="181" y="464"/>
                </a:lnTo>
                <a:lnTo>
                  <a:pt x="178" y="461"/>
                </a:lnTo>
                <a:lnTo>
                  <a:pt x="132" y="415"/>
                </a:lnTo>
                <a:lnTo>
                  <a:pt x="129" y="411"/>
                </a:lnTo>
                <a:lnTo>
                  <a:pt x="128" y="407"/>
                </a:lnTo>
                <a:lnTo>
                  <a:pt x="129" y="403"/>
                </a:lnTo>
                <a:lnTo>
                  <a:pt x="132" y="399"/>
                </a:lnTo>
                <a:lnTo>
                  <a:pt x="136" y="396"/>
                </a:lnTo>
                <a:lnTo>
                  <a:pt x="140" y="395"/>
                </a:lnTo>
                <a:lnTo>
                  <a:pt x="145" y="396"/>
                </a:lnTo>
                <a:lnTo>
                  <a:pt x="149" y="399"/>
                </a:lnTo>
                <a:lnTo>
                  <a:pt x="186" y="436"/>
                </a:lnTo>
                <a:lnTo>
                  <a:pt x="253" y="368"/>
                </a:lnTo>
                <a:lnTo>
                  <a:pt x="258" y="365"/>
                </a:lnTo>
                <a:lnTo>
                  <a:pt x="262" y="365"/>
                </a:lnTo>
                <a:lnTo>
                  <a:pt x="267" y="365"/>
                </a:lnTo>
                <a:lnTo>
                  <a:pt x="271" y="368"/>
                </a:lnTo>
                <a:lnTo>
                  <a:pt x="273" y="372"/>
                </a:lnTo>
                <a:lnTo>
                  <a:pt x="274" y="376"/>
                </a:lnTo>
                <a:lnTo>
                  <a:pt x="273" y="381"/>
                </a:lnTo>
                <a:lnTo>
                  <a:pt x="271" y="386"/>
                </a:lnTo>
                <a:close/>
                <a:moveTo>
                  <a:pt x="271" y="522"/>
                </a:moveTo>
                <a:lnTo>
                  <a:pt x="194" y="599"/>
                </a:lnTo>
                <a:lnTo>
                  <a:pt x="190" y="601"/>
                </a:lnTo>
                <a:lnTo>
                  <a:pt x="186" y="602"/>
                </a:lnTo>
                <a:lnTo>
                  <a:pt x="181" y="601"/>
                </a:lnTo>
                <a:lnTo>
                  <a:pt x="178" y="599"/>
                </a:lnTo>
                <a:lnTo>
                  <a:pt x="132" y="553"/>
                </a:lnTo>
                <a:lnTo>
                  <a:pt x="129" y="549"/>
                </a:lnTo>
                <a:lnTo>
                  <a:pt x="128" y="545"/>
                </a:lnTo>
                <a:lnTo>
                  <a:pt x="129" y="540"/>
                </a:lnTo>
                <a:lnTo>
                  <a:pt x="132" y="535"/>
                </a:lnTo>
                <a:lnTo>
                  <a:pt x="136" y="533"/>
                </a:lnTo>
                <a:lnTo>
                  <a:pt x="140" y="532"/>
                </a:lnTo>
                <a:lnTo>
                  <a:pt x="145" y="533"/>
                </a:lnTo>
                <a:lnTo>
                  <a:pt x="149" y="535"/>
                </a:lnTo>
                <a:lnTo>
                  <a:pt x="186" y="572"/>
                </a:lnTo>
                <a:lnTo>
                  <a:pt x="253" y="505"/>
                </a:lnTo>
                <a:lnTo>
                  <a:pt x="258" y="502"/>
                </a:lnTo>
                <a:lnTo>
                  <a:pt x="262" y="501"/>
                </a:lnTo>
                <a:lnTo>
                  <a:pt x="267" y="502"/>
                </a:lnTo>
                <a:lnTo>
                  <a:pt x="271" y="505"/>
                </a:lnTo>
                <a:lnTo>
                  <a:pt x="273" y="509"/>
                </a:lnTo>
                <a:lnTo>
                  <a:pt x="274" y="513"/>
                </a:lnTo>
                <a:lnTo>
                  <a:pt x="273" y="518"/>
                </a:lnTo>
                <a:lnTo>
                  <a:pt x="271" y="522"/>
                </a:lnTo>
                <a:close/>
                <a:moveTo>
                  <a:pt x="550" y="196"/>
                </a:moveTo>
                <a:lnTo>
                  <a:pt x="357" y="3"/>
                </a:lnTo>
                <a:lnTo>
                  <a:pt x="353" y="1"/>
                </a:lnTo>
                <a:lnTo>
                  <a:pt x="349" y="0"/>
                </a:ln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2"/>
                </a:lnTo>
                <a:lnTo>
                  <a:pt x="0" y="711"/>
                </a:lnTo>
                <a:lnTo>
                  <a:pt x="1" y="715"/>
                </a:lnTo>
                <a:lnTo>
                  <a:pt x="4" y="719"/>
                </a:lnTo>
                <a:lnTo>
                  <a:pt x="7" y="721"/>
                </a:lnTo>
                <a:lnTo>
                  <a:pt x="12" y="722"/>
                </a:lnTo>
                <a:lnTo>
                  <a:pt x="542" y="722"/>
                </a:lnTo>
                <a:lnTo>
                  <a:pt x="546" y="721"/>
                </a:lnTo>
                <a:lnTo>
                  <a:pt x="550" y="719"/>
                </a:lnTo>
                <a:lnTo>
                  <a:pt x="552" y="715"/>
                </a:lnTo>
                <a:lnTo>
                  <a:pt x="553" y="711"/>
                </a:lnTo>
                <a:lnTo>
                  <a:pt x="553" y="205"/>
                </a:lnTo>
                <a:lnTo>
                  <a:pt x="552" y="200"/>
                </a:lnTo>
                <a:lnTo>
                  <a:pt x="55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21" name="" descr=""/>
          <p:cNvPicPr/>
          <p:nvPr/>
        </p:nvPicPr>
        <p:blipFill>
          <a:blip r:embed="rId1"/>
          <a:stretch/>
        </p:blipFill>
        <p:spPr>
          <a:xfrm>
            <a:off x="432000" y="1048320"/>
            <a:ext cx="3382920" cy="2630520"/>
          </a:xfrm>
          <a:prstGeom prst="rect">
            <a:avLst/>
          </a:prstGeom>
          <a:ln>
            <a:noFill/>
          </a:ln>
        </p:spPr>
      </p:pic>
      <p:pic>
        <p:nvPicPr>
          <p:cNvPr id="422" name="" descr=""/>
          <p:cNvPicPr/>
          <p:nvPr/>
        </p:nvPicPr>
        <p:blipFill>
          <a:blip r:embed="rId2"/>
          <a:stretch/>
        </p:blipFill>
        <p:spPr>
          <a:xfrm>
            <a:off x="8683200" y="144000"/>
            <a:ext cx="2619720" cy="3493080"/>
          </a:xfrm>
          <a:prstGeom prst="rect">
            <a:avLst/>
          </a:prstGeom>
          <a:ln>
            <a:noFill/>
          </a:ln>
        </p:spPr>
      </p:pic>
      <p:pic>
        <p:nvPicPr>
          <p:cNvPr id="423" name="" descr=""/>
          <p:cNvPicPr/>
          <p:nvPr/>
        </p:nvPicPr>
        <p:blipFill>
          <a:blip r:embed="rId3"/>
          <a:stretch/>
        </p:blipFill>
        <p:spPr>
          <a:xfrm>
            <a:off x="8136000" y="3888000"/>
            <a:ext cx="3742560" cy="2806920"/>
          </a:xfrm>
          <a:prstGeom prst="rect">
            <a:avLst/>
          </a:prstGeom>
          <a:ln>
            <a:noFill/>
          </a:ln>
        </p:spPr>
      </p:pic>
      <p:pic>
        <p:nvPicPr>
          <p:cNvPr id="424" name="" descr=""/>
          <p:cNvPicPr/>
          <p:nvPr/>
        </p:nvPicPr>
        <p:blipFill>
          <a:blip r:embed="rId4"/>
          <a:stretch/>
        </p:blipFill>
        <p:spPr>
          <a:xfrm>
            <a:off x="4392000" y="1080000"/>
            <a:ext cx="3454920" cy="2590920"/>
          </a:xfrm>
          <a:prstGeom prst="rect">
            <a:avLst/>
          </a:prstGeom>
          <a:ln>
            <a:noFill/>
          </a:ln>
        </p:spPr>
      </p:pic>
      <p:pic>
        <p:nvPicPr>
          <p:cNvPr id="425" name="" descr=""/>
          <p:cNvPicPr/>
          <p:nvPr/>
        </p:nvPicPr>
        <p:blipFill>
          <a:blip r:embed="rId5"/>
          <a:stretch/>
        </p:blipFill>
        <p:spPr>
          <a:xfrm>
            <a:off x="1656000" y="4104000"/>
            <a:ext cx="5520600" cy="2576160"/>
          </a:xfrm>
          <a:prstGeom prst="rect">
            <a:avLst/>
          </a:prstGeom>
          <a:ln>
            <a:noFill/>
          </a:ln>
        </p:spPr>
      </p:pic>
    </p:spTree>
  </p:cSld>
  <p:transition spd="med">
    <p:wheel spokes="1"/>
  </p:transition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CustomShape 1"/>
          <p:cNvSpPr/>
          <p:nvPr/>
        </p:nvSpPr>
        <p:spPr>
          <a:xfrm flipH="1" rot="16200000">
            <a:off x="5333400" y="2520"/>
            <a:ext cx="6850440" cy="685044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7" name="Line 2"/>
          <p:cNvSpPr/>
          <p:nvPr/>
        </p:nvSpPr>
        <p:spPr>
          <a:xfrm>
            <a:off x="0" y="2844720"/>
            <a:ext cx="12191760" cy="360"/>
          </a:xfrm>
          <a:prstGeom prst="line">
            <a:avLst/>
          </a:prstGeom>
          <a:ln w="12600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8" name="CustomShape 3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9" name="CustomShape 4"/>
          <p:cNvSpPr/>
          <p:nvPr/>
        </p:nvSpPr>
        <p:spPr>
          <a:xfrm>
            <a:off x="1872000" y="2736000"/>
            <a:ext cx="7126560" cy="165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i="1" lang="ru-RU" sz="5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Спасибо за внимание!</a:t>
            </a:r>
            <a:endParaRPr b="0" lang="ru-RU" sz="5400" spc="-1" strike="noStrike">
              <a:latin typeface="Arial"/>
            </a:endParaRPr>
          </a:p>
        </p:txBody>
      </p:sp>
    </p:spTree>
  </p:cSld>
  <p:transition spd="med">
    <p:wheel spokes="1"/>
  </p:transition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690480" y="314280"/>
            <a:ext cx="10805760" cy="668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21409a"/>
                </a:solidFill>
                <a:latin typeface="Comic Sans MS"/>
                <a:ea typeface="DejaVu Sans"/>
              </a:rPr>
              <a:t>Савдянское сельское поселение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60" name="Line 2"/>
          <p:cNvSpPr/>
          <p:nvPr/>
        </p:nvSpPr>
        <p:spPr>
          <a:xfrm>
            <a:off x="10951920" y="4170240"/>
            <a:ext cx="1239840" cy="360"/>
          </a:xfrm>
          <a:prstGeom prst="line">
            <a:avLst/>
          </a:prstGeom>
          <a:ln w="12600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1" name="Line 3"/>
          <p:cNvSpPr/>
          <p:nvPr/>
        </p:nvSpPr>
        <p:spPr>
          <a:xfrm>
            <a:off x="0" y="2428920"/>
            <a:ext cx="759240" cy="360"/>
          </a:xfrm>
          <a:prstGeom prst="line">
            <a:avLst/>
          </a:prstGeom>
          <a:ln w="12600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2" name="CustomShape 4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CustomShape 5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4" name="CustomShape 6"/>
          <p:cNvSpPr/>
          <p:nvPr/>
        </p:nvSpPr>
        <p:spPr>
          <a:xfrm>
            <a:off x="838080" y="6356520"/>
            <a:ext cx="2740680" cy="362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5" name="CustomShape 7"/>
          <p:cNvSpPr/>
          <p:nvPr/>
        </p:nvSpPr>
        <p:spPr>
          <a:xfrm>
            <a:off x="1239840" y="3427200"/>
            <a:ext cx="3921840" cy="14835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6" name="CustomShape 8"/>
          <p:cNvSpPr/>
          <p:nvPr/>
        </p:nvSpPr>
        <p:spPr>
          <a:xfrm rot="5400000">
            <a:off x="4267440" y="3395160"/>
            <a:ext cx="1795320" cy="15472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7" name="CustomShape 9"/>
          <p:cNvSpPr/>
          <p:nvPr/>
        </p:nvSpPr>
        <p:spPr>
          <a:xfrm>
            <a:off x="4473360" y="3926160"/>
            <a:ext cx="137844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3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168" name="CustomShape 10"/>
          <p:cNvSpPr/>
          <p:nvPr/>
        </p:nvSpPr>
        <p:spPr>
          <a:xfrm>
            <a:off x="7027920" y="3427200"/>
            <a:ext cx="3921840" cy="1483560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9" name="CustomShape 11"/>
          <p:cNvSpPr/>
          <p:nvPr/>
        </p:nvSpPr>
        <p:spPr>
          <a:xfrm rot="5400000">
            <a:off x="6131520" y="3395160"/>
            <a:ext cx="1795320" cy="15472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0" name="CustomShape 12"/>
          <p:cNvSpPr/>
          <p:nvPr/>
        </p:nvSpPr>
        <p:spPr>
          <a:xfrm>
            <a:off x="6337440" y="4047840"/>
            <a:ext cx="1378440" cy="241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5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71" name="CustomShape 13"/>
          <p:cNvSpPr/>
          <p:nvPr/>
        </p:nvSpPr>
        <p:spPr>
          <a:xfrm>
            <a:off x="759600" y="1685880"/>
            <a:ext cx="3921840" cy="1483560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2" name="CustomShape 14"/>
          <p:cNvSpPr/>
          <p:nvPr/>
        </p:nvSpPr>
        <p:spPr>
          <a:xfrm rot="5400000">
            <a:off x="3787200" y="1653840"/>
            <a:ext cx="1795320" cy="15472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3" name="CustomShape 15"/>
          <p:cNvSpPr/>
          <p:nvPr/>
        </p:nvSpPr>
        <p:spPr>
          <a:xfrm>
            <a:off x="4019760" y="2016000"/>
            <a:ext cx="1378440" cy="728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 Light"/>
                <a:ea typeface="DejaVu Sans"/>
              </a:rPr>
              <a:t>1218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74" name="CustomShape 16"/>
          <p:cNvSpPr/>
          <p:nvPr/>
        </p:nvSpPr>
        <p:spPr>
          <a:xfrm>
            <a:off x="7508160" y="1685880"/>
            <a:ext cx="3921840" cy="14835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5" name="CustomShape 17"/>
          <p:cNvSpPr/>
          <p:nvPr/>
        </p:nvSpPr>
        <p:spPr>
          <a:xfrm rot="5400000">
            <a:off x="6633720" y="1653840"/>
            <a:ext cx="1795320" cy="15472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6" name="CustomShape 18"/>
          <p:cNvSpPr/>
          <p:nvPr/>
        </p:nvSpPr>
        <p:spPr>
          <a:xfrm>
            <a:off x="6839640" y="2184840"/>
            <a:ext cx="137844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404040"/>
                </a:solidFill>
                <a:latin typeface="Calibri Light"/>
                <a:ea typeface="DejaVu Sans"/>
              </a:rPr>
              <a:t>15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77" name="CustomShape 19"/>
          <p:cNvSpPr/>
          <p:nvPr/>
        </p:nvSpPr>
        <p:spPr>
          <a:xfrm>
            <a:off x="917640" y="1941480"/>
            <a:ext cx="2830320" cy="972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ffffff"/>
                </a:solidFill>
                <a:latin typeface="Calibri Light"/>
                <a:ea typeface="DejaVu Sans"/>
              </a:rPr>
              <a:t>Численность населения на 01.01.2024</a:t>
            </a:r>
            <a:r>
              <a:rPr b="0" lang="ru-RU" sz="1600" spc="-1" strike="noStrike">
                <a:solidFill>
                  <a:srgbClr val="404040"/>
                </a:solidFill>
                <a:latin typeface="Calibri Light"/>
                <a:ea typeface="DejaVu Sans"/>
              </a:rPr>
              <a:t> 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178" name="CustomShape 20"/>
          <p:cNvSpPr/>
          <p:nvPr/>
        </p:nvSpPr>
        <p:spPr>
          <a:xfrm>
            <a:off x="1399320" y="3682800"/>
            <a:ext cx="2830320" cy="972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r">
              <a:lnSpc>
                <a:spcPct val="100000"/>
              </a:lnSpc>
            </a:pPr>
            <a:r>
              <a:rPr b="0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Торговых объекта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79" name="CustomShape 21"/>
          <p:cNvSpPr/>
          <p:nvPr/>
        </p:nvSpPr>
        <p:spPr>
          <a:xfrm>
            <a:off x="8441640" y="1941480"/>
            <a:ext cx="2932920" cy="972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     </a:t>
            </a: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Крестьянско - фермерских хозяйств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180" name="CustomShape 22"/>
          <p:cNvSpPr/>
          <p:nvPr/>
        </p:nvSpPr>
        <p:spPr>
          <a:xfrm>
            <a:off x="7948080" y="3682800"/>
            <a:ext cx="2830320" cy="972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     </a:t>
            </a:r>
            <a:r>
              <a:rPr b="0" lang="ru-RU" sz="26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Организаций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и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   </a:t>
            </a:r>
            <a:r>
              <a:rPr b="0" lang="ru-RU" sz="26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учреждений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81" name="Line 23"/>
          <p:cNvSpPr/>
          <p:nvPr/>
        </p:nvSpPr>
        <p:spPr>
          <a:xfrm>
            <a:off x="11432520" y="2428920"/>
            <a:ext cx="759240" cy="360"/>
          </a:xfrm>
          <a:prstGeom prst="line">
            <a:avLst/>
          </a:prstGeom>
          <a:ln w="12600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2" name="Line 24"/>
          <p:cNvSpPr/>
          <p:nvPr/>
        </p:nvSpPr>
        <p:spPr>
          <a:xfrm>
            <a:off x="0" y="4170240"/>
            <a:ext cx="1239480" cy="360"/>
          </a:xfrm>
          <a:prstGeom prst="line">
            <a:avLst/>
          </a:prstGeom>
          <a:ln w="12600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CustomShape 25"/>
          <p:cNvSpPr/>
          <p:nvPr/>
        </p:nvSpPr>
        <p:spPr>
          <a:xfrm>
            <a:off x="1143000" y="5411520"/>
            <a:ext cx="9903600" cy="72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За 2023 год в Савдянском сельском поселении: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- 10 родившихся;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- 11 умерших.</a:t>
            </a:r>
            <a:endParaRPr b="0" lang="ru-RU" sz="2400" spc="-1" strike="noStrike">
              <a:latin typeface="Arial"/>
            </a:endParaRPr>
          </a:p>
        </p:txBody>
      </p:sp>
    </p:spTree>
  </p:cSld>
  <p:transition spd="med">
    <p:wheel spokes="1"/>
  </p:transition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5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6" name="CustomShape 3"/>
          <p:cNvSpPr/>
          <p:nvPr/>
        </p:nvSpPr>
        <p:spPr>
          <a:xfrm>
            <a:off x="403920" y="59400"/>
            <a:ext cx="3339000" cy="1307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21409a"/>
                </a:solidFill>
                <a:latin typeface="Comic Sans MS"/>
                <a:ea typeface="DejaVu Sans"/>
              </a:rPr>
              <a:t>Бюджет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187" name="CustomShape 4"/>
          <p:cNvSpPr/>
          <p:nvPr/>
        </p:nvSpPr>
        <p:spPr>
          <a:xfrm>
            <a:off x="7246080" y="1721520"/>
            <a:ext cx="1440000" cy="1508760"/>
          </a:xfrm>
          <a:custGeom>
            <a:avLst/>
            <a:gdLst/>
            <a:ahLst/>
            <a:rect l="l" t="t" r="r" b="b"/>
            <a:pathLst>
              <a:path w="103" h="108">
                <a:moveTo>
                  <a:pt x="0" y="58"/>
                </a:moveTo>
                <a:cubicBezTo>
                  <a:pt x="58" y="0"/>
                  <a:pt x="58" y="0"/>
                  <a:pt x="58" y="0"/>
                </a:cubicBezTo>
                <a:cubicBezTo>
                  <a:pt x="84" y="29"/>
                  <a:pt x="100" y="67"/>
                  <a:pt x="103" y="108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18" y="90"/>
                  <a:pt x="11" y="73"/>
                  <a:pt x="0" y="5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8" name="CustomShape 5"/>
          <p:cNvSpPr/>
          <p:nvPr/>
        </p:nvSpPr>
        <p:spPr>
          <a:xfrm>
            <a:off x="7246080" y="3610800"/>
            <a:ext cx="1440000" cy="1525320"/>
          </a:xfrm>
          <a:custGeom>
            <a:avLst/>
            <a:gdLst/>
            <a:ahLst/>
            <a:rect l="l" t="t" r="r" b="b"/>
            <a:pathLst>
              <a:path w="103" h="109">
                <a:moveTo>
                  <a:pt x="21" y="0"/>
                </a:moveTo>
                <a:cubicBezTo>
                  <a:pt x="103" y="0"/>
                  <a:pt x="103" y="0"/>
                  <a:pt x="103" y="0"/>
                </a:cubicBezTo>
                <a:cubicBezTo>
                  <a:pt x="100" y="42"/>
                  <a:pt x="84" y="79"/>
                  <a:pt x="58" y="109"/>
                </a:cubicBezTo>
                <a:cubicBezTo>
                  <a:pt x="0" y="51"/>
                  <a:pt x="0" y="51"/>
                  <a:pt x="0" y="51"/>
                </a:cubicBezTo>
                <a:cubicBezTo>
                  <a:pt x="11" y="36"/>
                  <a:pt x="18" y="19"/>
                  <a:pt x="21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9" name="CustomShape 6"/>
          <p:cNvSpPr/>
          <p:nvPr/>
        </p:nvSpPr>
        <p:spPr>
          <a:xfrm>
            <a:off x="6279480" y="824040"/>
            <a:ext cx="1510920" cy="1440000"/>
          </a:xfrm>
          <a:custGeom>
            <a:avLst/>
            <a:gdLst/>
            <a:ahLst/>
            <a:rect l="l" t="t" r="r" b="b"/>
            <a:pathLst>
              <a:path w="108" h="103">
                <a:moveTo>
                  <a:pt x="0" y="82"/>
                </a:moveTo>
                <a:cubicBezTo>
                  <a:pt x="0" y="0"/>
                  <a:pt x="0" y="0"/>
                  <a:pt x="0" y="0"/>
                </a:cubicBezTo>
                <a:cubicBezTo>
                  <a:pt x="41" y="3"/>
                  <a:pt x="79" y="19"/>
                  <a:pt x="108" y="45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36" y="92"/>
                  <a:pt x="18" y="85"/>
                  <a:pt x="0" y="82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0" name="CustomShape 7"/>
          <p:cNvSpPr/>
          <p:nvPr/>
        </p:nvSpPr>
        <p:spPr>
          <a:xfrm rot="110400">
            <a:off x="3476880" y="3610800"/>
            <a:ext cx="1440000" cy="1525320"/>
          </a:xfrm>
          <a:custGeom>
            <a:avLst/>
            <a:gdLst/>
            <a:ahLst/>
            <a:rect l="l" t="t" r="r" b="b"/>
            <a:pathLst>
              <a:path w="103" h="109">
                <a:moveTo>
                  <a:pt x="103" y="51"/>
                </a:moveTo>
                <a:cubicBezTo>
                  <a:pt x="45" y="109"/>
                  <a:pt x="45" y="109"/>
                  <a:pt x="45" y="109"/>
                </a:cubicBezTo>
                <a:cubicBezTo>
                  <a:pt x="20" y="79"/>
                  <a:pt x="3" y="42"/>
                  <a:pt x="0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5" y="19"/>
                  <a:pt x="92" y="36"/>
                  <a:pt x="103" y="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1" name="CustomShape 8"/>
          <p:cNvSpPr/>
          <p:nvPr/>
        </p:nvSpPr>
        <p:spPr>
          <a:xfrm>
            <a:off x="4375800" y="4591800"/>
            <a:ext cx="1523520" cy="1440000"/>
          </a:xfrm>
          <a:custGeom>
            <a:avLst/>
            <a:gdLst/>
            <a:ahLst/>
            <a:rect l="l" t="t" r="r" b="b"/>
            <a:pathLst>
              <a:path w="109" h="103">
                <a:moveTo>
                  <a:pt x="109" y="20"/>
                </a:moveTo>
                <a:cubicBezTo>
                  <a:pt x="109" y="103"/>
                  <a:pt x="109" y="103"/>
                  <a:pt x="109" y="103"/>
                </a:cubicBezTo>
                <a:cubicBezTo>
                  <a:pt x="67" y="100"/>
                  <a:pt x="30" y="83"/>
                  <a:pt x="0" y="58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11"/>
                  <a:pt x="90" y="18"/>
                  <a:pt x="109" y="2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CustomShape 9"/>
          <p:cNvSpPr/>
          <p:nvPr/>
        </p:nvSpPr>
        <p:spPr>
          <a:xfrm>
            <a:off x="6264000" y="4606920"/>
            <a:ext cx="1510920" cy="1440000"/>
          </a:xfrm>
          <a:custGeom>
            <a:avLst/>
            <a:gdLst/>
            <a:ahLst/>
            <a:rect l="l" t="t" r="r" b="b"/>
            <a:pathLst>
              <a:path w="108" h="103">
                <a:moveTo>
                  <a:pt x="50" y="0"/>
                </a:moveTo>
                <a:cubicBezTo>
                  <a:pt x="108" y="58"/>
                  <a:pt x="108" y="58"/>
                  <a:pt x="108" y="58"/>
                </a:cubicBezTo>
                <a:cubicBezTo>
                  <a:pt x="79" y="83"/>
                  <a:pt x="41" y="100"/>
                  <a:pt x="0" y="103"/>
                </a:cubicBezTo>
                <a:cubicBezTo>
                  <a:pt x="0" y="20"/>
                  <a:pt x="0" y="20"/>
                  <a:pt x="0" y="20"/>
                </a:cubicBezTo>
                <a:cubicBezTo>
                  <a:pt x="18" y="18"/>
                  <a:pt x="36" y="11"/>
                  <a:pt x="5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3" name="CustomShape 10"/>
          <p:cNvSpPr/>
          <p:nvPr/>
        </p:nvSpPr>
        <p:spPr>
          <a:xfrm>
            <a:off x="487800" y="1236240"/>
            <a:ext cx="5199120" cy="85068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0" i="1" lang="ru-RU" sz="2000" spc="-1" strike="noStrike">
                <a:solidFill>
                  <a:srgbClr val="0066b3"/>
                </a:solidFill>
                <a:latin typeface="Comic Sans MS"/>
                <a:ea typeface="DejaVu Sans"/>
              </a:rPr>
              <a:t>Исполнение бюджета на 31.12. 2023 составило по доходам</a:t>
            </a:r>
            <a:endParaRPr b="0" lang="ru-RU" sz="2000" spc="-1" strike="noStrike">
              <a:latin typeface="Arial"/>
            </a:endParaRPr>
          </a:p>
          <a:p>
            <a:r>
              <a:rPr b="0" i="1" lang="ru-RU" sz="2000" spc="-1" strike="noStrike">
                <a:solidFill>
                  <a:srgbClr val="0066b3"/>
                </a:solidFill>
                <a:latin typeface="Comic Sans MS"/>
                <a:ea typeface="DejaVu Sans"/>
              </a:rPr>
              <a:t>17 мл. 683 тыс. 500 рублей, или 102 %  от плановых назначений</a:t>
            </a:r>
            <a:endParaRPr b="0" lang="ru-RU" sz="2000" spc="-1" strike="noStrike">
              <a:latin typeface="Arial"/>
            </a:endParaRPr>
          </a:p>
          <a:p>
            <a:r>
              <a:rPr b="0" i="1" lang="ru-RU" sz="2200" spc="-1" strike="noStrike">
                <a:solidFill>
                  <a:srgbClr val="0066b3"/>
                </a:solidFill>
                <a:latin typeface="Comic Sans MS"/>
                <a:ea typeface="DejaVu Sans"/>
              </a:rPr>
              <a:t> 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194" name="CustomShape 11"/>
          <p:cNvSpPr/>
          <p:nvPr/>
        </p:nvSpPr>
        <p:spPr>
          <a:xfrm>
            <a:off x="6365160" y="1316880"/>
            <a:ext cx="1337760" cy="45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1200" spc="-1" strike="noStrike">
                <a:solidFill>
                  <a:srgbClr val="ffffff"/>
                </a:solidFill>
                <a:latin typeface="Segoe UI"/>
                <a:ea typeface="DejaVu Sans"/>
              </a:rPr>
              <a:t>599 тыс. руб.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195" name="CustomShape 12"/>
          <p:cNvSpPr/>
          <p:nvPr/>
        </p:nvSpPr>
        <p:spPr>
          <a:xfrm>
            <a:off x="7425360" y="3952800"/>
            <a:ext cx="1132920" cy="45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1200" spc="-1" strike="noStrike">
                <a:solidFill>
                  <a:srgbClr val="ffffff"/>
                </a:solidFill>
                <a:latin typeface="Segoe UI"/>
                <a:ea typeface="DejaVu Sans"/>
              </a:rPr>
              <a:t>151,698 руб.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196" name="CustomShape 13"/>
          <p:cNvSpPr/>
          <p:nvPr/>
        </p:nvSpPr>
        <p:spPr>
          <a:xfrm>
            <a:off x="4824000" y="5137200"/>
            <a:ext cx="1131480" cy="45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1200" spc="-1" strike="noStrike">
                <a:solidFill>
                  <a:srgbClr val="ffffff"/>
                </a:solidFill>
                <a:latin typeface="Segoe UI"/>
                <a:ea typeface="DejaVu Sans"/>
              </a:rPr>
              <a:t>5 мл. 685 тыс. руб.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197" name="CustomShape 14"/>
          <p:cNvSpPr/>
          <p:nvPr/>
        </p:nvSpPr>
        <p:spPr>
          <a:xfrm>
            <a:off x="7792920" y="523080"/>
            <a:ext cx="1515960" cy="63792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Налог на доходы физических лиц составил 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98" name="CustomShape 15"/>
          <p:cNvSpPr/>
          <p:nvPr/>
        </p:nvSpPr>
        <p:spPr>
          <a:xfrm>
            <a:off x="7185600" y="572760"/>
            <a:ext cx="604800" cy="51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01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99" name="CustomShape 16"/>
          <p:cNvSpPr/>
          <p:nvPr/>
        </p:nvSpPr>
        <p:spPr>
          <a:xfrm>
            <a:off x="8802720" y="2521800"/>
            <a:ext cx="1852200" cy="63792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Единый сельскохозяйственный налог 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00" name="CustomShape 17"/>
          <p:cNvSpPr/>
          <p:nvPr/>
        </p:nvSpPr>
        <p:spPr>
          <a:xfrm>
            <a:off x="8802720" y="2067480"/>
            <a:ext cx="604800" cy="51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02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01" name="CustomShape 18"/>
          <p:cNvSpPr/>
          <p:nvPr/>
        </p:nvSpPr>
        <p:spPr>
          <a:xfrm>
            <a:off x="8073720" y="5654880"/>
            <a:ext cx="1515960" cy="63792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Безвозмездные поступления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02" name="CustomShape 19"/>
          <p:cNvSpPr/>
          <p:nvPr/>
        </p:nvSpPr>
        <p:spPr>
          <a:xfrm>
            <a:off x="7466400" y="5704560"/>
            <a:ext cx="604800" cy="51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04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03" name="CustomShape 20"/>
          <p:cNvSpPr/>
          <p:nvPr/>
        </p:nvSpPr>
        <p:spPr>
          <a:xfrm flipH="1">
            <a:off x="3310920" y="5654880"/>
            <a:ext cx="802080" cy="63756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Дотации</a:t>
            </a:r>
            <a:r>
              <a:rPr b="0" lang="ru-RU" sz="1400" spc="-1" strike="noStrike">
                <a:solidFill>
                  <a:srgbClr val="404040"/>
                </a:solidFill>
                <a:latin typeface="Calibri Light"/>
                <a:ea typeface="DejaVu Sans"/>
              </a:rPr>
              <a:t> 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04" name="CustomShape 21"/>
          <p:cNvSpPr/>
          <p:nvPr/>
        </p:nvSpPr>
        <p:spPr>
          <a:xfrm flipH="1">
            <a:off x="4116240" y="5704920"/>
            <a:ext cx="604800" cy="51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05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05" name="CustomShape 22"/>
          <p:cNvSpPr/>
          <p:nvPr/>
        </p:nvSpPr>
        <p:spPr>
          <a:xfrm>
            <a:off x="8797320" y="4276800"/>
            <a:ext cx="1515960" cy="63792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Земельный налог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06" name="CustomShape 23"/>
          <p:cNvSpPr/>
          <p:nvPr/>
        </p:nvSpPr>
        <p:spPr>
          <a:xfrm>
            <a:off x="8797320" y="3822480"/>
            <a:ext cx="604800" cy="51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03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07" name="CustomShape 24"/>
          <p:cNvSpPr/>
          <p:nvPr/>
        </p:nvSpPr>
        <p:spPr>
          <a:xfrm>
            <a:off x="1008000" y="4248000"/>
            <a:ext cx="2518920" cy="117072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alibri Light"/>
                <a:ea typeface="DejaVu Sans"/>
              </a:rPr>
              <a:t>	</a:t>
            </a:r>
            <a:r>
              <a:rPr b="0" lang="ru-RU" sz="1400" spc="-1" strike="noStrike">
                <a:solidFill>
                  <a:srgbClr val="404040"/>
                </a:solidFill>
                <a:latin typeface="Calibri Light"/>
                <a:ea typeface="DejaVu Sans"/>
              </a:rPr>
              <a:t>	</a:t>
            </a:r>
            <a:r>
              <a:rPr b="0" lang="ru-RU" sz="1400" spc="-1" strike="noStrike">
                <a:solidFill>
                  <a:srgbClr val="404040"/>
                </a:solidFill>
                <a:latin typeface="Calibri Light"/>
                <a:ea typeface="DejaVu Sans"/>
              </a:rPr>
              <a:t>	</a:t>
            </a:r>
            <a:r>
              <a:rPr b="0" lang="ru-RU" sz="1400" spc="-1" strike="noStrike">
                <a:solidFill>
                  <a:srgbClr val="404040"/>
                </a:solidFill>
                <a:latin typeface="Calibri Light"/>
                <a:ea typeface="DejaVu Sans"/>
              </a:rPr>
              <a:t>	</a:t>
            </a:r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Субвенции на осуществление первичного воинского учета и на документирование административных правонарушений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08" name="CustomShape 25"/>
          <p:cNvSpPr/>
          <p:nvPr/>
        </p:nvSpPr>
        <p:spPr>
          <a:xfrm>
            <a:off x="2787480" y="3822480"/>
            <a:ext cx="604800" cy="51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06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09" name="CustomShape 26"/>
          <p:cNvSpPr/>
          <p:nvPr/>
        </p:nvSpPr>
        <p:spPr>
          <a:xfrm>
            <a:off x="7416000" y="2448000"/>
            <a:ext cx="1270080" cy="45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1200" spc="-1" strike="noStrike">
                <a:solidFill>
                  <a:srgbClr val="ffffff"/>
                </a:solidFill>
                <a:latin typeface="Segoe UI"/>
                <a:ea typeface="DejaVu Sans"/>
              </a:rPr>
              <a:t>6 мл. 687 тыс. руб.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10" name="CustomShape 27"/>
          <p:cNvSpPr/>
          <p:nvPr/>
        </p:nvSpPr>
        <p:spPr>
          <a:xfrm>
            <a:off x="6336000" y="5137200"/>
            <a:ext cx="1270080" cy="45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1200" spc="-1" strike="noStrike">
                <a:solidFill>
                  <a:srgbClr val="ffffff"/>
                </a:solidFill>
                <a:latin typeface="Segoe UI"/>
                <a:ea typeface="DejaVu Sans"/>
              </a:rPr>
              <a:t>9 мл. 634 тыс. 600 руб.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11" name="CustomShape 28"/>
          <p:cNvSpPr/>
          <p:nvPr/>
        </p:nvSpPr>
        <p:spPr>
          <a:xfrm rot="41400">
            <a:off x="3094560" y="3759840"/>
            <a:ext cx="1822320" cy="77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1300" spc="-1" strike="noStrike">
                <a:solidFill>
                  <a:srgbClr val="ffffff"/>
                </a:solidFill>
                <a:latin typeface="Calibri Light"/>
                <a:ea typeface="DejaVu Sans"/>
              </a:rPr>
              <a:t>         </a:t>
            </a:r>
            <a:r>
              <a:rPr b="1" lang="ru-RU" sz="1300" spc="-1" strike="noStrike">
                <a:solidFill>
                  <a:srgbClr val="ffffff"/>
                </a:solidFill>
                <a:latin typeface="Calibri Light"/>
                <a:ea typeface="DejaVu Sans"/>
              </a:rPr>
              <a:t>130, 100 руб.</a:t>
            </a:r>
            <a:endParaRPr b="0" lang="ru-RU" sz="13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3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300" spc="-1" strike="noStrike">
                <a:solidFill>
                  <a:srgbClr val="ffffff"/>
                </a:solidFill>
                <a:latin typeface="Calibri Light"/>
                <a:ea typeface="DejaVu Sans"/>
              </a:rPr>
              <a:t>           </a:t>
            </a:r>
            <a:r>
              <a:rPr b="1" lang="ru-RU" sz="1300" spc="-1" strike="noStrike">
                <a:solidFill>
                  <a:srgbClr val="ffffff"/>
                </a:solidFill>
                <a:latin typeface="Calibri Light"/>
                <a:ea typeface="DejaVu Sans"/>
              </a:rPr>
              <a:t>13,600 руб.</a:t>
            </a:r>
            <a:endParaRPr b="0" lang="ru-RU" sz="1300" spc="-1" strike="noStrike">
              <a:latin typeface="Arial"/>
            </a:endParaRPr>
          </a:p>
        </p:txBody>
      </p:sp>
    </p:spTree>
  </p:cSld>
  <p:transition spd="med">
    <p:wheel spokes="1"/>
  </p:transition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3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4" name="CustomShape 3"/>
          <p:cNvSpPr/>
          <p:nvPr/>
        </p:nvSpPr>
        <p:spPr>
          <a:xfrm>
            <a:off x="403920" y="59400"/>
            <a:ext cx="3339000" cy="1307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21409a"/>
                </a:solidFill>
                <a:latin typeface="Comic Sans MS"/>
                <a:ea typeface="DejaVu Sans"/>
              </a:rPr>
              <a:t>Бюджет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215" name="CustomShape 4"/>
          <p:cNvSpPr/>
          <p:nvPr/>
        </p:nvSpPr>
        <p:spPr>
          <a:xfrm>
            <a:off x="7246080" y="1721520"/>
            <a:ext cx="1440000" cy="1508760"/>
          </a:xfrm>
          <a:custGeom>
            <a:avLst/>
            <a:gdLst/>
            <a:ahLst/>
            <a:rect l="l" t="t" r="r" b="b"/>
            <a:pathLst>
              <a:path w="103" h="108">
                <a:moveTo>
                  <a:pt x="0" y="58"/>
                </a:moveTo>
                <a:cubicBezTo>
                  <a:pt x="58" y="0"/>
                  <a:pt x="58" y="0"/>
                  <a:pt x="58" y="0"/>
                </a:cubicBezTo>
                <a:cubicBezTo>
                  <a:pt x="84" y="29"/>
                  <a:pt x="100" y="67"/>
                  <a:pt x="103" y="108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18" y="90"/>
                  <a:pt x="11" y="73"/>
                  <a:pt x="0" y="5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6" name="CustomShape 5"/>
          <p:cNvSpPr/>
          <p:nvPr/>
        </p:nvSpPr>
        <p:spPr>
          <a:xfrm>
            <a:off x="7246080" y="3610800"/>
            <a:ext cx="1440000" cy="1525320"/>
          </a:xfrm>
          <a:custGeom>
            <a:avLst/>
            <a:gdLst/>
            <a:ahLst/>
            <a:rect l="l" t="t" r="r" b="b"/>
            <a:pathLst>
              <a:path w="103" h="109">
                <a:moveTo>
                  <a:pt x="21" y="0"/>
                </a:moveTo>
                <a:cubicBezTo>
                  <a:pt x="103" y="0"/>
                  <a:pt x="103" y="0"/>
                  <a:pt x="103" y="0"/>
                </a:cubicBezTo>
                <a:cubicBezTo>
                  <a:pt x="100" y="42"/>
                  <a:pt x="84" y="79"/>
                  <a:pt x="58" y="109"/>
                </a:cubicBezTo>
                <a:cubicBezTo>
                  <a:pt x="0" y="51"/>
                  <a:pt x="0" y="51"/>
                  <a:pt x="0" y="51"/>
                </a:cubicBezTo>
                <a:cubicBezTo>
                  <a:pt x="11" y="36"/>
                  <a:pt x="18" y="19"/>
                  <a:pt x="21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7" name="CustomShape 6"/>
          <p:cNvSpPr/>
          <p:nvPr/>
        </p:nvSpPr>
        <p:spPr>
          <a:xfrm>
            <a:off x="6279480" y="824040"/>
            <a:ext cx="1510920" cy="1440000"/>
          </a:xfrm>
          <a:custGeom>
            <a:avLst/>
            <a:gdLst/>
            <a:ahLst/>
            <a:rect l="l" t="t" r="r" b="b"/>
            <a:pathLst>
              <a:path w="108" h="103">
                <a:moveTo>
                  <a:pt x="0" y="82"/>
                </a:moveTo>
                <a:cubicBezTo>
                  <a:pt x="0" y="0"/>
                  <a:pt x="0" y="0"/>
                  <a:pt x="0" y="0"/>
                </a:cubicBezTo>
                <a:cubicBezTo>
                  <a:pt x="41" y="3"/>
                  <a:pt x="79" y="19"/>
                  <a:pt x="108" y="45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36" y="92"/>
                  <a:pt x="18" y="85"/>
                  <a:pt x="0" y="82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8" name="CustomShape 7"/>
          <p:cNvSpPr/>
          <p:nvPr/>
        </p:nvSpPr>
        <p:spPr>
          <a:xfrm>
            <a:off x="3478320" y="3610800"/>
            <a:ext cx="1440000" cy="1525320"/>
          </a:xfrm>
          <a:custGeom>
            <a:avLst/>
            <a:gdLst/>
            <a:ahLst/>
            <a:rect l="l" t="t" r="r" b="b"/>
            <a:pathLst>
              <a:path w="103" h="109">
                <a:moveTo>
                  <a:pt x="103" y="51"/>
                </a:moveTo>
                <a:cubicBezTo>
                  <a:pt x="45" y="109"/>
                  <a:pt x="45" y="109"/>
                  <a:pt x="45" y="109"/>
                </a:cubicBezTo>
                <a:cubicBezTo>
                  <a:pt x="20" y="79"/>
                  <a:pt x="3" y="42"/>
                  <a:pt x="0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5" y="19"/>
                  <a:pt x="92" y="36"/>
                  <a:pt x="103" y="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9" name="CustomShape 8"/>
          <p:cNvSpPr/>
          <p:nvPr/>
        </p:nvSpPr>
        <p:spPr>
          <a:xfrm>
            <a:off x="4375800" y="4591800"/>
            <a:ext cx="1523520" cy="1440000"/>
          </a:xfrm>
          <a:custGeom>
            <a:avLst/>
            <a:gdLst/>
            <a:ahLst/>
            <a:rect l="l" t="t" r="r" b="b"/>
            <a:pathLst>
              <a:path w="109" h="103">
                <a:moveTo>
                  <a:pt x="109" y="20"/>
                </a:moveTo>
                <a:cubicBezTo>
                  <a:pt x="109" y="103"/>
                  <a:pt x="109" y="103"/>
                  <a:pt x="109" y="103"/>
                </a:cubicBezTo>
                <a:cubicBezTo>
                  <a:pt x="67" y="100"/>
                  <a:pt x="30" y="83"/>
                  <a:pt x="0" y="58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11"/>
                  <a:pt x="90" y="18"/>
                  <a:pt x="109" y="2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0" name="CustomShape 9"/>
          <p:cNvSpPr/>
          <p:nvPr/>
        </p:nvSpPr>
        <p:spPr>
          <a:xfrm>
            <a:off x="6264000" y="4606920"/>
            <a:ext cx="1510920" cy="1440000"/>
          </a:xfrm>
          <a:custGeom>
            <a:avLst/>
            <a:gdLst/>
            <a:ahLst/>
            <a:rect l="l" t="t" r="r" b="b"/>
            <a:pathLst>
              <a:path w="108" h="103">
                <a:moveTo>
                  <a:pt x="50" y="0"/>
                </a:moveTo>
                <a:cubicBezTo>
                  <a:pt x="108" y="58"/>
                  <a:pt x="108" y="58"/>
                  <a:pt x="108" y="58"/>
                </a:cubicBezTo>
                <a:cubicBezTo>
                  <a:pt x="79" y="83"/>
                  <a:pt x="41" y="100"/>
                  <a:pt x="0" y="103"/>
                </a:cubicBezTo>
                <a:cubicBezTo>
                  <a:pt x="0" y="20"/>
                  <a:pt x="0" y="20"/>
                  <a:pt x="0" y="20"/>
                </a:cubicBezTo>
                <a:cubicBezTo>
                  <a:pt x="18" y="18"/>
                  <a:pt x="36" y="11"/>
                  <a:pt x="5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1" name="CustomShape 10"/>
          <p:cNvSpPr/>
          <p:nvPr/>
        </p:nvSpPr>
        <p:spPr>
          <a:xfrm>
            <a:off x="403920" y="1224000"/>
            <a:ext cx="5199120" cy="85068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endParaRPr b="0" lang="ru-RU" sz="1800" spc="-1" strike="noStrike">
              <a:latin typeface="Arial"/>
            </a:endParaRPr>
          </a:p>
          <a:p>
            <a:r>
              <a:rPr b="0" i="1" lang="ru-RU" sz="2000" spc="-1" strike="noStrike">
                <a:solidFill>
                  <a:srgbClr val="0066b3"/>
                </a:solidFill>
                <a:latin typeface="Comic Sans MS"/>
                <a:ea typeface="DejaVu Sans"/>
              </a:rPr>
              <a:t>По расходам бюджет поселения исполнен в сумме 17 мл. 206 тыс. 629 рублей или 97 % плановых назначений. 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22" name="CustomShape 11"/>
          <p:cNvSpPr/>
          <p:nvPr/>
        </p:nvSpPr>
        <p:spPr>
          <a:xfrm>
            <a:off x="6365160" y="1316880"/>
            <a:ext cx="1337760" cy="45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1200" spc="-1" strike="noStrike">
                <a:solidFill>
                  <a:srgbClr val="ffffff"/>
                </a:solidFill>
                <a:latin typeface="Segoe UI"/>
                <a:ea typeface="DejaVu Sans"/>
              </a:rPr>
              <a:t>7 мл. 733 тыс. 700 руб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23" name="CustomShape 12"/>
          <p:cNvSpPr/>
          <p:nvPr/>
        </p:nvSpPr>
        <p:spPr>
          <a:xfrm>
            <a:off x="7425360" y="3952800"/>
            <a:ext cx="1132920" cy="45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1200" spc="-1" strike="noStrike">
                <a:solidFill>
                  <a:srgbClr val="ffffff"/>
                </a:solidFill>
                <a:latin typeface="Segoe UI"/>
                <a:ea typeface="DejaVu Sans"/>
              </a:rPr>
              <a:t>1 мл. 646 тыс. 100 руб.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24" name="CustomShape 13"/>
          <p:cNvSpPr/>
          <p:nvPr/>
        </p:nvSpPr>
        <p:spPr>
          <a:xfrm>
            <a:off x="4674960" y="5061240"/>
            <a:ext cx="1131480" cy="45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1200" spc="-1" strike="noStrike">
                <a:solidFill>
                  <a:srgbClr val="ffffff"/>
                </a:solidFill>
                <a:latin typeface="Segoe UI"/>
                <a:ea typeface="DejaVu Sans"/>
              </a:rPr>
              <a:t>3 мл. 357 тыс. 862 руб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25" name="CustomShape 14"/>
          <p:cNvSpPr/>
          <p:nvPr/>
        </p:nvSpPr>
        <p:spPr>
          <a:xfrm>
            <a:off x="7792920" y="523080"/>
            <a:ext cx="2574000" cy="91584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«Общегосударственные вопросы» (заработная плата, коммунальные услуги, услуги связи, ГСМ)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26" name="CustomShape 15"/>
          <p:cNvSpPr/>
          <p:nvPr/>
        </p:nvSpPr>
        <p:spPr>
          <a:xfrm>
            <a:off x="7185600" y="572760"/>
            <a:ext cx="604800" cy="51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01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27" name="CustomShape 16"/>
          <p:cNvSpPr/>
          <p:nvPr/>
        </p:nvSpPr>
        <p:spPr>
          <a:xfrm>
            <a:off x="8874720" y="2664000"/>
            <a:ext cx="1852200" cy="63792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«Национальная оборона» (первичный воинский учет) 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28" name="CustomShape 17"/>
          <p:cNvSpPr/>
          <p:nvPr/>
        </p:nvSpPr>
        <p:spPr>
          <a:xfrm>
            <a:off x="8802720" y="2067480"/>
            <a:ext cx="604800" cy="51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02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29" name="CustomShape 18"/>
          <p:cNvSpPr/>
          <p:nvPr/>
        </p:nvSpPr>
        <p:spPr>
          <a:xfrm>
            <a:off x="8073720" y="5654880"/>
            <a:ext cx="1515960" cy="63792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«Образование» (повышение квалификации служащих)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30" name="CustomShape 19"/>
          <p:cNvSpPr/>
          <p:nvPr/>
        </p:nvSpPr>
        <p:spPr>
          <a:xfrm>
            <a:off x="7466400" y="5704560"/>
            <a:ext cx="604800" cy="51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04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31" name="CustomShape 20"/>
          <p:cNvSpPr/>
          <p:nvPr/>
        </p:nvSpPr>
        <p:spPr>
          <a:xfrm flipH="1">
            <a:off x="2518920" y="5654880"/>
            <a:ext cx="1594080" cy="63756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«Культура, кинематография» 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32" name="CustomShape 21"/>
          <p:cNvSpPr/>
          <p:nvPr/>
        </p:nvSpPr>
        <p:spPr>
          <a:xfrm flipH="1">
            <a:off x="4116240" y="5704920"/>
            <a:ext cx="604800" cy="51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05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33" name="CustomShape 22"/>
          <p:cNvSpPr/>
          <p:nvPr/>
        </p:nvSpPr>
        <p:spPr>
          <a:xfrm>
            <a:off x="8797320" y="4348800"/>
            <a:ext cx="2001600" cy="69012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«Благоустройство» (уличное освещение, ремонт памятников и т.д.)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34" name="CustomShape 23"/>
          <p:cNvSpPr/>
          <p:nvPr/>
        </p:nvSpPr>
        <p:spPr>
          <a:xfrm>
            <a:off x="8797320" y="3822480"/>
            <a:ext cx="604800" cy="51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03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35" name="CustomShape 24"/>
          <p:cNvSpPr/>
          <p:nvPr/>
        </p:nvSpPr>
        <p:spPr>
          <a:xfrm>
            <a:off x="1584000" y="4276800"/>
            <a:ext cx="1807920" cy="637920"/>
          </a:xfrm>
          <a:prstGeom prst="rect">
            <a:avLst/>
          </a:prstGeom>
          <a:noFill/>
          <a:ln w="648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1400" spc="-1" strike="noStrike">
                <a:solidFill>
                  <a:srgbClr val="404040"/>
                </a:solidFill>
                <a:latin typeface="Comic Sans MS"/>
                <a:ea typeface="DejaVu Sans"/>
              </a:rPr>
              <a:t>«Социальная политика» (выплата пенсии бывшим работникам) 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36" name="CustomShape 25"/>
          <p:cNvSpPr/>
          <p:nvPr/>
        </p:nvSpPr>
        <p:spPr>
          <a:xfrm>
            <a:off x="2787480" y="3822480"/>
            <a:ext cx="604800" cy="51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r>
              <a:rPr b="1" lang="ru-RU" sz="2800" spc="-1" strike="noStrike">
                <a:solidFill>
                  <a:srgbClr val="404040"/>
                </a:solidFill>
                <a:latin typeface="Segoe UI"/>
                <a:ea typeface="DejaVu Sans"/>
              </a:rPr>
              <a:t>06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37" name="CustomShape 26"/>
          <p:cNvSpPr/>
          <p:nvPr/>
        </p:nvSpPr>
        <p:spPr>
          <a:xfrm>
            <a:off x="7416000" y="2448000"/>
            <a:ext cx="1270080" cy="45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1200" spc="-1" strike="noStrike">
                <a:solidFill>
                  <a:srgbClr val="ffffff"/>
                </a:solidFill>
                <a:latin typeface="Segoe UI"/>
                <a:ea typeface="DejaVu Sans"/>
              </a:rPr>
              <a:t>90, 833 руб.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38" name="CustomShape 27"/>
          <p:cNvSpPr/>
          <p:nvPr/>
        </p:nvSpPr>
        <p:spPr>
          <a:xfrm>
            <a:off x="6336000" y="5137200"/>
            <a:ext cx="1270080" cy="45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1200" spc="-1" strike="noStrike">
                <a:solidFill>
                  <a:srgbClr val="ffffff"/>
                </a:solidFill>
                <a:latin typeface="Segoe UI"/>
                <a:ea typeface="DejaVu Sans"/>
              </a:rPr>
              <a:t>49, 300  руб.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39" name="CustomShape 28"/>
          <p:cNvSpPr/>
          <p:nvPr/>
        </p:nvSpPr>
        <p:spPr>
          <a:xfrm>
            <a:off x="3600000" y="3937320"/>
            <a:ext cx="1270080" cy="45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1200" spc="-1" strike="noStrike">
                <a:solidFill>
                  <a:srgbClr val="ffffff"/>
                </a:solidFill>
                <a:latin typeface="Segoe UI"/>
                <a:ea typeface="DejaVu Sans"/>
              </a:rPr>
              <a:t>170, 100 руб.</a:t>
            </a:r>
            <a:endParaRPr b="0" lang="ru-RU" sz="1200" spc="-1" strike="noStrike">
              <a:latin typeface="Arial"/>
            </a:endParaRPr>
          </a:p>
        </p:txBody>
      </p:sp>
    </p:spTree>
  </p:cSld>
  <p:transition spd="med">
    <p:wheel spokes="1"/>
  </p:transition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CustomShape 1"/>
          <p:cNvSpPr/>
          <p:nvPr/>
        </p:nvSpPr>
        <p:spPr>
          <a:xfrm flipH="1" rot="5400000">
            <a:off x="0" y="541152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1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2" name="CustomShape 3"/>
          <p:cNvSpPr/>
          <p:nvPr/>
        </p:nvSpPr>
        <p:spPr>
          <a:xfrm>
            <a:off x="576000" y="273960"/>
            <a:ext cx="9903600" cy="72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100000"/>
              </a:lnSpc>
            </a:pPr>
            <a:r>
              <a:rPr b="0" i="1" lang="ru-RU" sz="2800" spc="-1" strike="noStrike">
                <a:solidFill>
                  <a:srgbClr val="21409a"/>
                </a:solidFill>
                <a:latin typeface="Comic Sans MS"/>
                <a:ea typeface="DejaVu Sans"/>
              </a:rPr>
              <a:t>Администрация Савдянского сельского поселения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ru-RU" sz="2800" spc="-1" strike="noStrike">
                <a:solidFill>
                  <a:srgbClr val="21409a"/>
                </a:solidFill>
                <a:latin typeface="Comic Sans MS"/>
                <a:ea typeface="DejaVu Sans"/>
              </a:rPr>
              <a:t>в социальных сетях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43" name="CustomShape 4"/>
          <p:cNvSpPr/>
          <p:nvPr/>
        </p:nvSpPr>
        <p:spPr>
          <a:xfrm>
            <a:off x="3647880" y="3850560"/>
            <a:ext cx="208440" cy="146160"/>
          </a:xfrm>
          <a:custGeom>
            <a:avLst/>
            <a:gdLst/>
            <a:ahLst/>
            <a:rect l="l" t="t" r="r" b="b"/>
            <a:pathLst>
              <a:path w="325" h="230">
                <a:moveTo>
                  <a:pt x="325" y="206"/>
                </a:moveTo>
                <a:lnTo>
                  <a:pt x="324" y="197"/>
                </a:lnTo>
                <a:lnTo>
                  <a:pt x="321" y="189"/>
                </a:lnTo>
                <a:lnTo>
                  <a:pt x="319" y="181"/>
                </a:lnTo>
                <a:lnTo>
                  <a:pt x="315" y="173"/>
                </a:lnTo>
                <a:lnTo>
                  <a:pt x="310" y="167"/>
                </a:lnTo>
                <a:lnTo>
                  <a:pt x="303" y="162"/>
                </a:lnTo>
                <a:lnTo>
                  <a:pt x="297" y="158"/>
                </a:lnTo>
                <a:lnTo>
                  <a:pt x="289" y="154"/>
                </a:lnTo>
                <a:lnTo>
                  <a:pt x="216" y="136"/>
                </a:lnTo>
                <a:lnTo>
                  <a:pt x="216" y="112"/>
                </a:lnTo>
                <a:lnTo>
                  <a:pt x="226" y="104"/>
                </a:lnTo>
                <a:lnTo>
                  <a:pt x="236" y="95"/>
                </a:lnTo>
                <a:lnTo>
                  <a:pt x="244" y="85"/>
                </a:lnTo>
                <a:lnTo>
                  <a:pt x="252" y="73"/>
                </a:lnTo>
                <a:lnTo>
                  <a:pt x="258" y="60"/>
                </a:lnTo>
                <a:lnTo>
                  <a:pt x="262" y="48"/>
                </a:lnTo>
                <a:lnTo>
                  <a:pt x="265" y="33"/>
                </a:lnTo>
                <a:lnTo>
                  <a:pt x="266" y="19"/>
                </a:lnTo>
                <a:lnTo>
                  <a:pt x="254" y="22"/>
                </a:lnTo>
                <a:lnTo>
                  <a:pt x="243" y="22"/>
                </a:lnTo>
                <a:lnTo>
                  <a:pt x="234" y="22"/>
                </a:lnTo>
                <a:lnTo>
                  <a:pt x="225" y="21"/>
                </a:lnTo>
                <a:lnTo>
                  <a:pt x="209" y="18"/>
                </a:lnTo>
                <a:lnTo>
                  <a:pt x="197" y="13"/>
                </a:lnTo>
                <a:lnTo>
                  <a:pt x="186" y="8"/>
                </a:lnTo>
                <a:lnTo>
                  <a:pt x="177" y="0"/>
                </a:lnTo>
                <a:lnTo>
                  <a:pt x="171" y="4"/>
                </a:lnTo>
                <a:lnTo>
                  <a:pt x="163" y="6"/>
                </a:lnTo>
                <a:lnTo>
                  <a:pt x="157" y="10"/>
                </a:lnTo>
                <a:lnTo>
                  <a:pt x="149" y="12"/>
                </a:lnTo>
                <a:lnTo>
                  <a:pt x="134" y="14"/>
                </a:lnTo>
                <a:lnTo>
                  <a:pt x="117" y="15"/>
                </a:lnTo>
                <a:lnTo>
                  <a:pt x="102" y="15"/>
                </a:lnTo>
                <a:lnTo>
                  <a:pt x="87" y="13"/>
                </a:lnTo>
                <a:lnTo>
                  <a:pt x="73" y="9"/>
                </a:lnTo>
                <a:lnTo>
                  <a:pt x="62" y="4"/>
                </a:lnTo>
                <a:lnTo>
                  <a:pt x="60" y="10"/>
                </a:lnTo>
                <a:lnTo>
                  <a:pt x="60" y="17"/>
                </a:lnTo>
                <a:lnTo>
                  <a:pt x="62" y="31"/>
                </a:lnTo>
                <a:lnTo>
                  <a:pt x="64" y="45"/>
                </a:lnTo>
                <a:lnTo>
                  <a:pt x="68" y="58"/>
                </a:lnTo>
                <a:lnTo>
                  <a:pt x="73" y="71"/>
                </a:lnTo>
                <a:lnTo>
                  <a:pt x="81" y="82"/>
                </a:lnTo>
                <a:lnTo>
                  <a:pt x="89" y="93"/>
                </a:lnTo>
                <a:lnTo>
                  <a:pt x="98" y="102"/>
                </a:lnTo>
                <a:lnTo>
                  <a:pt x="108" y="109"/>
                </a:lnTo>
                <a:lnTo>
                  <a:pt x="108" y="136"/>
                </a:lnTo>
                <a:lnTo>
                  <a:pt x="37" y="155"/>
                </a:lnTo>
                <a:lnTo>
                  <a:pt x="30" y="158"/>
                </a:lnTo>
                <a:lnTo>
                  <a:pt x="23" y="162"/>
                </a:lnTo>
                <a:lnTo>
                  <a:pt x="17" y="167"/>
                </a:lnTo>
                <a:lnTo>
                  <a:pt x="10" y="173"/>
                </a:lnTo>
                <a:lnTo>
                  <a:pt x="7" y="181"/>
                </a:lnTo>
                <a:lnTo>
                  <a:pt x="3" y="189"/>
                </a:lnTo>
                <a:lnTo>
                  <a:pt x="0" y="197"/>
                </a:lnTo>
                <a:lnTo>
                  <a:pt x="0" y="206"/>
                </a:lnTo>
                <a:lnTo>
                  <a:pt x="0" y="230"/>
                </a:lnTo>
                <a:lnTo>
                  <a:pt x="325" y="230"/>
                </a:lnTo>
                <a:lnTo>
                  <a:pt x="325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4" name="CustomShape 5"/>
          <p:cNvSpPr/>
          <p:nvPr/>
        </p:nvSpPr>
        <p:spPr>
          <a:xfrm>
            <a:off x="3689640" y="3788280"/>
            <a:ext cx="127800" cy="57240"/>
          </a:xfrm>
          <a:custGeom>
            <a:avLst/>
            <a:gdLst/>
            <a:ahLst/>
            <a:rect l="l" t="t" r="r" b="b"/>
            <a:pathLst>
              <a:path w="199" h="92">
                <a:moveTo>
                  <a:pt x="104" y="69"/>
                </a:moveTo>
                <a:lnTo>
                  <a:pt x="109" y="67"/>
                </a:lnTo>
                <a:lnTo>
                  <a:pt x="114" y="66"/>
                </a:lnTo>
                <a:lnTo>
                  <a:pt x="116" y="67"/>
                </a:lnTo>
                <a:lnTo>
                  <a:pt x="119" y="68"/>
                </a:lnTo>
                <a:lnTo>
                  <a:pt x="122" y="69"/>
                </a:lnTo>
                <a:lnTo>
                  <a:pt x="123" y="72"/>
                </a:lnTo>
                <a:lnTo>
                  <a:pt x="125" y="76"/>
                </a:lnTo>
                <a:lnTo>
                  <a:pt x="129" y="78"/>
                </a:lnTo>
                <a:lnTo>
                  <a:pt x="133" y="82"/>
                </a:lnTo>
                <a:lnTo>
                  <a:pt x="137" y="85"/>
                </a:lnTo>
                <a:lnTo>
                  <a:pt x="149" y="89"/>
                </a:lnTo>
                <a:lnTo>
                  <a:pt x="161" y="92"/>
                </a:lnTo>
                <a:lnTo>
                  <a:pt x="173" y="92"/>
                </a:lnTo>
                <a:lnTo>
                  <a:pt x="183" y="92"/>
                </a:lnTo>
                <a:lnTo>
                  <a:pt x="192" y="91"/>
                </a:lnTo>
                <a:lnTo>
                  <a:pt x="199" y="90"/>
                </a:lnTo>
                <a:lnTo>
                  <a:pt x="196" y="80"/>
                </a:lnTo>
                <a:lnTo>
                  <a:pt x="194" y="71"/>
                </a:lnTo>
                <a:lnTo>
                  <a:pt x="190" y="63"/>
                </a:lnTo>
                <a:lnTo>
                  <a:pt x="186" y="54"/>
                </a:lnTo>
                <a:lnTo>
                  <a:pt x="181" y="46"/>
                </a:lnTo>
                <a:lnTo>
                  <a:pt x="176" y="39"/>
                </a:lnTo>
                <a:lnTo>
                  <a:pt x="169" y="32"/>
                </a:lnTo>
                <a:lnTo>
                  <a:pt x="163" y="26"/>
                </a:lnTo>
                <a:lnTo>
                  <a:pt x="156" y="21"/>
                </a:lnTo>
                <a:lnTo>
                  <a:pt x="149" y="15"/>
                </a:lnTo>
                <a:lnTo>
                  <a:pt x="141" y="10"/>
                </a:lnTo>
                <a:lnTo>
                  <a:pt x="133" y="6"/>
                </a:lnTo>
                <a:lnTo>
                  <a:pt x="124" y="4"/>
                </a:lnTo>
                <a:lnTo>
                  <a:pt x="115" y="1"/>
                </a:lnTo>
                <a:lnTo>
                  <a:pt x="106" y="0"/>
                </a:lnTo>
                <a:lnTo>
                  <a:pt x="97" y="0"/>
                </a:lnTo>
                <a:lnTo>
                  <a:pt x="89" y="0"/>
                </a:lnTo>
                <a:lnTo>
                  <a:pt x="81" y="1"/>
                </a:lnTo>
                <a:lnTo>
                  <a:pt x="73" y="4"/>
                </a:lnTo>
                <a:lnTo>
                  <a:pt x="65" y="5"/>
                </a:lnTo>
                <a:lnTo>
                  <a:pt x="57" y="9"/>
                </a:lnTo>
                <a:lnTo>
                  <a:pt x="51" y="13"/>
                </a:lnTo>
                <a:lnTo>
                  <a:pt x="43" y="17"/>
                </a:lnTo>
                <a:lnTo>
                  <a:pt x="37" y="22"/>
                </a:lnTo>
                <a:lnTo>
                  <a:pt x="25" y="32"/>
                </a:lnTo>
                <a:lnTo>
                  <a:pt x="15" y="45"/>
                </a:lnTo>
                <a:lnTo>
                  <a:pt x="6" y="60"/>
                </a:lnTo>
                <a:lnTo>
                  <a:pt x="0" y="76"/>
                </a:lnTo>
                <a:lnTo>
                  <a:pt x="1" y="75"/>
                </a:lnTo>
                <a:lnTo>
                  <a:pt x="10" y="80"/>
                </a:lnTo>
                <a:lnTo>
                  <a:pt x="21" y="84"/>
                </a:lnTo>
                <a:lnTo>
                  <a:pt x="36" y="86"/>
                </a:lnTo>
                <a:lnTo>
                  <a:pt x="50" y="87"/>
                </a:lnTo>
                <a:lnTo>
                  <a:pt x="65" y="86"/>
                </a:lnTo>
                <a:lnTo>
                  <a:pt x="79" y="84"/>
                </a:lnTo>
                <a:lnTo>
                  <a:pt x="87" y="81"/>
                </a:lnTo>
                <a:lnTo>
                  <a:pt x="93" y="77"/>
                </a:lnTo>
                <a:lnTo>
                  <a:pt x="98" y="75"/>
                </a:lnTo>
                <a:lnTo>
                  <a:pt x="104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5" name="CustomShape 6"/>
          <p:cNvSpPr/>
          <p:nvPr/>
        </p:nvSpPr>
        <p:spPr>
          <a:xfrm>
            <a:off x="3898080" y="3850560"/>
            <a:ext cx="208440" cy="146160"/>
          </a:xfrm>
          <a:custGeom>
            <a:avLst/>
            <a:gdLst/>
            <a:ahLst/>
            <a:rect l="l" t="t" r="r" b="b"/>
            <a:pathLst>
              <a:path w="325" h="230">
                <a:moveTo>
                  <a:pt x="289" y="154"/>
                </a:moveTo>
                <a:lnTo>
                  <a:pt x="217" y="136"/>
                </a:lnTo>
                <a:lnTo>
                  <a:pt x="217" y="112"/>
                </a:lnTo>
                <a:lnTo>
                  <a:pt x="227" y="104"/>
                </a:lnTo>
                <a:lnTo>
                  <a:pt x="236" y="95"/>
                </a:lnTo>
                <a:lnTo>
                  <a:pt x="245" y="85"/>
                </a:lnTo>
                <a:lnTo>
                  <a:pt x="252" y="73"/>
                </a:lnTo>
                <a:lnTo>
                  <a:pt x="258" y="60"/>
                </a:lnTo>
                <a:lnTo>
                  <a:pt x="263" y="48"/>
                </a:lnTo>
                <a:lnTo>
                  <a:pt x="266" y="33"/>
                </a:lnTo>
                <a:lnTo>
                  <a:pt x="267" y="19"/>
                </a:lnTo>
                <a:lnTo>
                  <a:pt x="256" y="22"/>
                </a:lnTo>
                <a:lnTo>
                  <a:pt x="243" y="22"/>
                </a:lnTo>
                <a:lnTo>
                  <a:pt x="234" y="22"/>
                </a:lnTo>
                <a:lnTo>
                  <a:pt x="225" y="21"/>
                </a:lnTo>
                <a:lnTo>
                  <a:pt x="211" y="18"/>
                </a:lnTo>
                <a:lnTo>
                  <a:pt x="198" y="13"/>
                </a:lnTo>
                <a:lnTo>
                  <a:pt x="186" y="8"/>
                </a:lnTo>
                <a:lnTo>
                  <a:pt x="177" y="0"/>
                </a:lnTo>
                <a:lnTo>
                  <a:pt x="171" y="4"/>
                </a:lnTo>
                <a:lnTo>
                  <a:pt x="164" y="6"/>
                </a:lnTo>
                <a:lnTo>
                  <a:pt x="157" y="10"/>
                </a:lnTo>
                <a:lnTo>
                  <a:pt x="149" y="12"/>
                </a:lnTo>
                <a:lnTo>
                  <a:pt x="134" y="14"/>
                </a:lnTo>
                <a:lnTo>
                  <a:pt x="118" y="15"/>
                </a:lnTo>
                <a:lnTo>
                  <a:pt x="103" y="15"/>
                </a:lnTo>
                <a:lnTo>
                  <a:pt x="87" y="13"/>
                </a:lnTo>
                <a:lnTo>
                  <a:pt x="73" y="9"/>
                </a:lnTo>
                <a:lnTo>
                  <a:pt x="62" y="4"/>
                </a:lnTo>
                <a:lnTo>
                  <a:pt x="62" y="10"/>
                </a:lnTo>
                <a:lnTo>
                  <a:pt x="60" y="17"/>
                </a:lnTo>
                <a:lnTo>
                  <a:pt x="62" y="31"/>
                </a:lnTo>
                <a:lnTo>
                  <a:pt x="64" y="45"/>
                </a:lnTo>
                <a:lnTo>
                  <a:pt x="68" y="58"/>
                </a:lnTo>
                <a:lnTo>
                  <a:pt x="75" y="71"/>
                </a:lnTo>
                <a:lnTo>
                  <a:pt x="81" y="82"/>
                </a:lnTo>
                <a:lnTo>
                  <a:pt x="89" y="93"/>
                </a:lnTo>
                <a:lnTo>
                  <a:pt x="99" y="102"/>
                </a:lnTo>
                <a:lnTo>
                  <a:pt x="109" y="109"/>
                </a:lnTo>
                <a:lnTo>
                  <a:pt x="109" y="136"/>
                </a:lnTo>
                <a:lnTo>
                  <a:pt x="39" y="155"/>
                </a:lnTo>
                <a:lnTo>
                  <a:pt x="31" y="158"/>
                </a:lnTo>
                <a:lnTo>
                  <a:pt x="23" y="162"/>
                </a:lnTo>
                <a:lnTo>
                  <a:pt x="17" y="167"/>
                </a:lnTo>
                <a:lnTo>
                  <a:pt x="12" y="173"/>
                </a:lnTo>
                <a:lnTo>
                  <a:pt x="7" y="181"/>
                </a:lnTo>
                <a:lnTo>
                  <a:pt x="4" y="189"/>
                </a:lnTo>
                <a:lnTo>
                  <a:pt x="1" y="197"/>
                </a:lnTo>
                <a:lnTo>
                  <a:pt x="0" y="206"/>
                </a:lnTo>
                <a:lnTo>
                  <a:pt x="0" y="230"/>
                </a:lnTo>
                <a:lnTo>
                  <a:pt x="325" y="230"/>
                </a:lnTo>
                <a:lnTo>
                  <a:pt x="325" y="206"/>
                </a:lnTo>
                <a:lnTo>
                  <a:pt x="324" y="197"/>
                </a:lnTo>
                <a:lnTo>
                  <a:pt x="322" y="189"/>
                </a:lnTo>
                <a:lnTo>
                  <a:pt x="319" y="181"/>
                </a:lnTo>
                <a:lnTo>
                  <a:pt x="315" y="173"/>
                </a:lnTo>
                <a:lnTo>
                  <a:pt x="310" y="167"/>
                </a:lnTo>
                <a:lnTo>
                  <a:pt x="303" y="162"/>
                </a:lnTo>
                <a:lnTo>
                  <a:pt x="297" y="158"/>
                </a:lnTo>
                <a:lnTo>
                  <a:pt x="289" y="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6" name="CustomShape 7"/>
          <p:cNvSpPr/>
          <p:nvPr/>
        </p:nvSpPr>
        <p:spPr>
          <a:xfrm>
            <a:off x="3939480" y="3788280"/>
            <a:ext cx="127800" cy="57240"/>
          </a:xfrm>
          <a:custGeom>
            <a:avLst/>
            <a:gdLst/>
            <a:ahLst/>
            <a:rect l="l" t="t" r="r" b="b"/>
            <a:pathLst>
              <a:path w="198" h="92">
                <a:moveTo>
                  <a:pt x="104" y="69"/>
                </a:moveTo>
                <a:lnTo>
                  <a:pt x="109" y="67"/>
                </a:lnTo>
                <a:lnTo>
                  <a:pt x="114" y="66"/>
                </a:lnTo>
                <a:lnTo>
                  <a:pt x="117" y="67"/>
                </a:lnTo>
                <a:lnTo>
                  <a:pt x="119" y="68"/>
                </a:lnTo>
                <a:lnTo>
                  <a:pt x="121" y="69"/>
                </a:lnTo>
                <a:lnTo>
                  <a:pt x="123" y="72"/>
                </a:lnTo>
                <a:lnTo>
                  <a:pt x="126" y="76"/>
                </a:lnTo>
                <a:lnTo>
                  <a:pt x="128" y="78"/>
                </a:lnTo>
                <a:lnTo>
                  <a:pt x="132" y="82"/>
                </a:lnTo>
                <a:lnTo>
                  <a:pt x="137" y="85"/>
                </a:lnTo>
                <a:lnTo>
                  <a:pt x="148" y="89"/>
                </a:lnTo>
                <a:lnTo>
                  <a:pt x="162" y="92"/>
                </a:lnTo>
                <a:lnTo>
                  <a:pt x="173" y="92"/>
                </a:lnTo>
                <a:lnTo>
                  <a:pt x="184" y="92"/>
                </a:lnTo>
                <a:lnTo>
                  <a:pt x="191" y="91"/>
                </a:lnTo>
                <a:lnTo>
                  <a:pt x="198" y="90"/>
                </a:lnTo>
                <a:lnTo>
                  <a:pt x="196" y="80"/>
                </a:lnTo>
                <a:lnTo>
                  <a:pt x="193" y="71"/>
                </a:lnTo>
                <a:lnTo>
                  <a:pt x="190" y="63"/>
                </a:lnTo>
                <a:lnTo>
                  <a:pt x="185" y="54"/>
                </a:lnTo>
                <a:lnTo>
                  <a:pt x="181" y="46"/>
                </a:lnTo>
                <a:lnTo>
                  <a:pt x="175" y="39"/>
                </a:lnTo>
                <a:lnTo>
                  <a:pt x="169" y="32"/>
                </a:lnTo>
                <a:lnTo>
                  <a:pt x="163" y="26"/>
                </a:lnTo>
                <a:lnTo>
                  <a:pt x="155" y="21"/>
                </a:lnTo>
                <a:lnTo>
                  <a:pt x="149" y="15"/>
                </a:lnTo>
                <a:lnTo>
                  <a:pt x="141" y="10"/>
                </a:lnTo>
                <a:lnTo>
                  <a:pt x="132" y="6"/>
                </a:lnTo>
                <a:lnTo>
                  <a:pt x="124" y="4"/>
                </a:lnTo>
                <a:lnTo>
                  <a:pt x="115" y="1"/>
                </a:lnTo>
                <a:lnTo>
                  <a:pt x="106" y="0"/>
                </a:lnTo>
                <a:lnTo>
                  <a:pt x="97" y="0"/>
                </a:lnTo>
                <a:lnTo>
                  <a:pt x="88" y="0"/>
                </a:lnTo>
                <a:lnTo>
                  <a:pt x="81" y="1"/>
                </a:lnTo>
                <a:lnTo>
                  <a:pt x="73" y="4"/>
                </a:lnTo>
                <a:lnTo>
                  <a:pt x="64" y="5"/>
                </a:lnTo>
                <a:lnTo>
                  <a:pt x="58" y="9"/>
                </a:lnTo>
                <a:lnTo>
                  <a:pt x="50" y="13"/>
                </a:lnTo>
                <a:lnTo>
                  <a:pt x="44" y="17"/>
                </a:lnTo>
                <a:lnTo>
                  <a:pt x="37" y="22"/>
                </a:lnTo>
                <a:lnTo>
                  <a:pt x="24" y="32"/>
                </a:lnTo>
                <a:lnTo>
                  <a:pt x="14" y="45"/>
                </a:lnTo>
                <a:lnTo>
                  <a:pt x="6" y="60"/>
                </a:lnTo>
                <a:lnTo>
                  <a:pt x="0" y="76"/>
                </a:lnTo>
                <a:lnTo>
                  <a:pt x="1" y="75"/>
                </a:lnTo>
                <a:lnTo>
                  <a:pt x="10" y="80"/>
                </a:lnTo>
                <a:lnTo>
                  <a:pt x="22" y="84"/>
                </a:lnTo>
                <a:lnTo>
                  <a:pt x="35" y="86"/>
                </a:lnTo>
                <a:lnTo>
                  <a:pt x="50" y="87"/>
                </a:lnTo>
                <a:lnTo>
                  <a:pt x="64" y="86"/>
                </a:lnTo>
                <a:lnTo>
                  <a:pt x="79" y="84"/>
                </a:lnTo>
                <a:lnTo>
                  <a:pt x="86" y="81"/>
                </a:lnTo>
                <a:lnTo>
                  <a:pt x="92" y="77"/>
                </a:lnTo>
                <a:lnTo>
                  <a:pt x="99" y="75"/>
                </a:lnTo>
                <a:lnTo>
                  <a:pt x="104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7" name="CustomShape 8"/>
          <p:cNvSpPr/>
          <p:nvPr/>
        </p:nvSpPr>
        <p:spPr>
          <a:xfrm>
            <a:off x="3806640" y="4038480"/>
            <a:ext cx="127800" cy="57240"/>
          </a:xfrm>
          <a:custGeom>
            <a:avLst/>
            <a:gdLst/>
            <a:ahLst/>
            <a:rect l="l" t="t" r="r" b="b"/>
            <a:pathLst>
              <a:path w="197" h="93">
                <a:moveTo>
                  <a:pt x="0" y="75"/>
                </a:moveTo>
                <a:lnTo>
                  <a:pt x="0" y="74"/>
                </a:lnTo>
                <a:lnTo>
                  <a:pt x="9" y="79"/>
                </a:lnTo>
                <a:lnTo>
                  <a:pt x="22" y="82"/>
                </a:lnTo>
                <a:lnTo>
                  <a:pt x="34" y="85"/>
                </a:lnTo>
                <a:lnTo>
                  <a:pt x="50" y="86"/>
                </a:lnTo>
                <a:lnTo>
                  <a:pt x="64" y="86"/>
                </a:lnTo>
                <a:lnTo>
                  <a:pt x="79" y="82"/>
                </a:lnTo>
                <a:lnTo>
                  <a:pt x="86" y="80"/>
                </a:lnTo>
                <a:lnTo>
                  <a:pt x="92" y="77"/>
                </a:lnTo>
                <a:lnTo>
                  <a:pt x="99" y="74"/>
                </a:lnTo>
                <a:lnTo>
                  <a:pt x="104" y="68"/>
                </a:lnTo>
                <a:lnTo>
                  <a:pt x="108" y="66"/>
                </a:lnTo>
                <a:lnTo>
                  <a:pt x="114" y="66"/>
                </a:lnTo>
                <a:lnTo>
                  <a:pt x="117" y="66"/>
                </a:lnTo>
                <a:lnTo>
                  <a:pt x="119" y="67"/>
                </a:lnTo>
                <a:lnTo>
                  <a:pt x="120" y="70"/>
                </a:lnTo>
                <a:lnTo>
                  <a:pt x="123" y="72"/>
                </a:lnTo>
                <a:lnTo>
                  <a:pt x="124" y="75"/>
                </a:lnTo>
                <a:lnTo>
                  <a:pt x="128" y="79"/>
                </a:lnTo>
                <a:lnTo>
                  <a:pt x="132" y="81"/>
                </a:lnTo>
                <a:lnTo>
                  <a:pt x="137" y="84"/>
                </a:lnTo>
                <a:lnTo>
                  <a:pt x="147" y="89"/>
                </a:lnTo>
                <a:lnTo>
                  <a:pt x="161" y="91"/>
                </a:lnTo>
                <a:lnTo>
                  <a:pt x="173" y="93"/>
                </a:lnTo>
                <a:lnTo>
                  <a:pt x="183" y="93"/>
                </a:lnTo>
                <a:lnTo>
                  <a:pt x="191" y="91"/>
                </a:lnTo>
                <a:lnTo>
                  <a:pt x="197" y="89"/>
                </a:lnTo>
                <a:lnTo>
                  <a:pt x="196" y="80"/>
                </a:lnTo>
                <a:lnTo>
                  <a:pt x="192" y="71"/>
                </a:lnTo>
                <a:lnTo>
                  <a:pt x="190" y="62"/>
                </a:lnTo>
                <a:lnTo>
                  <a:pt x="185" y="54"/>
                </a:lnTo>
                <a:lnTo>
                  <a:pt x="181" y="45"/>
                </a:lnTo>
                <a:lnTo>
                  <a:pt x="174" y="39"/>
                </a:lnTo>
                <a:lnTo>
                  <a:pt x="169" y="31"/>
                </a:lnTo>
                <a:lnTo>
                  <a:pt x="163" y="26"/>
                </a:lnTo>
                <a:lnTo>
                  <a:pt x="155" y="20"/>
                </a:lnTo>
                <a:lnTo>
                  <a:pt x="149" y="14"/>
                </a:lnTo>
                <a:lnTo>
                  <a:pt x="141" y="11"/>
                </a:lnTo>
                <a:lnTo>
                  <a:pt x="132" y="7"/>
                </a:lnTo>
                <a:lnTo>
                  <a:pt x="124" y="4"/>
                </a:lnTo>
                <a:lnTo>
                  <a:pt x="115" y="2"/>
                </a:lnTo>
                <a:lnTo>
                  <a:pt x="106" y="0"/>
                </a:lnTo>
                <a:lnTo>
                  <a:pt x="97" y="0"/>
                </a:lnTo>
                <a:lnTo>
                  <a:pt x="88" y="0"/>
                </a:lnTo>
                <a:lnTo>
                  <a:pt x="81" y="2"/>
                </a:lnTo>
                <a:lnTo>
                  <a:pt x="72" y="3"/>
                </a:lnTo>
                <a:lnTo>
                  <a:pt x="64" y="5"/>
                </a:lnTo>
                <a:lnTo>
                  <a:pt x="57" y="8"/>
                </a:lnTo>
                <a:lnTo>
                  <a:pt x="50" y="12"/>
                </a:lnTo>
                <a:lnTo>
                  <a:pt x="43" y="16"/>
                </a:lnTo>
                <a:lnTo>
                  <a:pt x="36" y="21"/>
                </a:lnTo>
                <a:lnTo>
                  <a:pt x="24" y="32"/>
                </a:lnTo>
                <a:lnTo>
                  <a:pt x="14" y="45"/>
                </a:lnTo>
                <a:lnTo>
                  <a:pt x="6" y="59"/>
                </a:lnTo>
                <a:lnTo>
                  <a:pt x="0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8" name="CustomShape 9"/>
          <p:cNvSpPr/>
          <p:nvPr/>
        </p:nvSpPr>
        <p:spPr>
          <a:xfrm>
            <a:off x="3765240" y="4100760"/>
            <a:ext cx="208440" cy="146160"/>
          </a:xfrm>
          <a:custGeom>
            <a:avLst/>
            <a:gdLst/>
            <a:ahLst/>
            <a:rect l="l" t="t" r="r" b="b"/>
            <a:pathLst>
              <a:path w="325" h="230">
                <a:moveTo>
                  <a:pt x="289" y="155"/>
                </a:moveTo>
                <a:lnTo>
                  <a:pt x="217" y="136"/>
                </a:lnTo>
                <a:lnTo>
                  <a:pt x="217" y="112"/>
                </a:lnTo>
                <a:lnTo>
                  <a:pt x="227" y="104"/>
                </a:lnTo>
                <a:lnTo>
                  <a:pt x="236" y="95"/>
                </a:lnTo>
                <a:lnTo>
                  <a:pt x="245" y="85"/>
                </a:lnTo>
                <a:lnTo>
                  <a:pt x="252" y="73"/>
                </a:lnTo>
                <a:lnTo>
                  <a:pt x="258" y="62"/>
                </a:lnTo>
                <a:lnTo>
                  <a:pt x="262" y="48"/>
                </a:lnTo>
                <a:lnTo>
                  <a:pt x="266" y="35"/>
                </a:lnTo>
                <a:lnTo>
                  <a:pt x="267" y="21"/>
                </a:lnTo>
                <a:lnTo>
                  <a:pt x="255" y="22"/>
                </a:lnTo>
                <a:lnTo>
                  <a:pt x="243" y="23"/>
                </a:lnTo>
                <a:lnTo>
                  <a:pt x="234" y="22"/>
                </a:lnTo>
                <a:lnTo>
                  <a:pt x="225" y="22"/>
                </a:lnTo>
                <a:lnTo>
                  <a:pt x="211" y="18"/>
                </a:lnTo>
                <a:lnTo>
                  <a:pt x="198" y="14"/>
                </a:lnTo>
                <a:lnTo>
                  <a:pt x="186" y="8"/>
                </a:lnTo>
                <a:lnTo>
                  <a:pt x="177" y="0"/>
                </a:lnTo>
                <a:lnTo>
                  <a:pt x="171" y="4"/>
                </a:lnTo>
                <a:lnTo>
                  <a:pt x="164" y="8"/>
                </a:lnTo>
                <a:lnTo>
                  <a:pt x="157" y="10"/>
                </a:lnTo>
                <a:lnTo>
                  <a:pt x="149" y="13"/>
                </a:lnTo>
                <a:lnTo>
                  <a:pt x="133" y="15"/>
                </a:lnTo>
                <a:lnTo>
                  <a:pt x="118" y="17"/>
                </a:lnTo>
                <a:lnTo>
                  <a:pt x="103" y="15"/>
                </a:lnTo>
                <a:lnTo>
                  <a:pt x="87" y="13"/>
                </a:lnTo>
                <a:lnTo>
                  <a:pt x="73" y="9"/>
                </a:lnTo>
                <a:lnTo>
                  <a:pt x="62" y="4"/>
                </a:lnTo>
                <a:lnTo>
                  <a:pt x="62" y="10"/>
                </a:lnTo>
                <a:lnTo>
                  <a:pt x="60" y="17"/>
                </a:lnTo>
                <a:lnTo>
                  <a:pt x="62" y="31"/>
                </a:lnTo>
                <a:lnTo>
                  <a:pt x="64" y="45"/>
                </a:lnTo>
                <a:lnTo>
                  <a:pt x="68" y="58"/>
                </a:lnTo>
                <a:lnTo>
                  <a:pt x="74" y="71"/>
                </a:lnTo>
                <a:lnTo>
                  <a:pt x="81" y="82"/>
                </a:lnTo>
                <a:lnTo>
                  <a:pt x="89" y="93"/>
                </a:lnTo>
                <a:lnTo>
                  <a:pt x="97" y="103"/>
                </a:lnTo>
                <a:lnTo>
                  <a:pt x="108" y="111"/>
                </a:lnTo>
                <a:lnTo>
                  <a:pt x="108" y="136"/>
                </a:lnTo>
                <a:lnTo>
                  <a:pt x="38" y="155"/>
                </a:lnTo>
                <a:lnTo>
                  <a:pt x="31" y="158"/>
                </a:lnTo>
                <a:lnTo>
                  <a:pt x="23" y="163"/>
                </a:lnTo>
                <a:lnTo>
                  <a:pt x="17" y="168"/>
                </a:lnTo>
                <a:lnTo>
                  <a:pt x="11" y="175"/>
                </a:lnTo>
                <a:lnTo>
                  <a:pt x="6" y="181"/>
                </a:lnTo>
                <a:lnTo>
                  <a:pt x="4" y="189"/>
                </a:lnTo>
                <a:lnTo>
                  <a:pt x="1" y="198"/>
                </a:lnTo>
                <a:lnTo>
                  <a:pt x="0" y="206"/>
                </a:lnTo>
                <a:lnTo>
                  <a:pt x="0" y="230"/>
                </a:lnTo>
                <a:lnTo>
                  <a:pt x="325" y="230"/>
                </a:lnTo>
                <a:lnTo>
                  <a:pt x="325" y="206"/>
                </a:lnTo>
                <a:lnTo>
                  <a:pt x="324" y="198"/>
                </a:lnTo>
                <a:lnTo>
                  <a:pt x="322" y="189"/>
                </a:lnTo>
                <a:lnTo>
                  <a:pt x="318" y="181"/>
                </a:lnTo>
                <a:lnTo>
                  <a:pt x="315" y="175"/>
                </a:lnTo>
                <a:lnTo>
                  <a:pt x="309" y="168"/>
                </a:lnTo>
                <a:lnTo>
                  <a:pt x="303" y="162"/>
                </a:lnTo>
                <a:lnTo>
                  <a:pt x="297" y="158"/>
                </a:lnTo>
                <a:lnTo>
                  <a:pt x="289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9" name="CustomShape 10"/>
          <p:cNvSpPr/>
          <p:nvPr/>
        </p:nvSpPr>
        <p:spPr>
          <a:xfrm>
            <a:off x="3707640" y="4017600"/>
            <a:ext cx="62640" cy="62640"/>
          </a:xfrm>
          <a:custGeom>
            <a:avLst/>
            <a:gdLst/>
            <a:ahLst/>
            <a:rect l="l" t="t" r="r" b="b"/>
            <a:pathLst>
              <a:path w="100" h="100">
                <a:moveTo>
                  <a:pt x="96" y="96"/>
                </a:moveTo>
                <a:lnTo>
                  <a:pt x="99" y="92"/>
                </a:lnTo>
                <a:lnTo>
                  <a:pt x="100" y="87"/>
                </a:lnTo>
                <a:lnTo>
                  <a:pt x="99" y="83"/>
                </a:lnTo>
                <a:lnTo>
                  <a:pt x="96" y="80"/>
                </a:lnTo>
                <a:lnTo>
                  <a:pt x="20" y="4"/>
                </a:lnTo>
                <a:lnTo>
                  <a:pt x="17" y="1"/>
                </a:lnTo>
                <a:lnTo>
                  <a:pt x="11" y="0"/>
                </a:lnTo>
                <a:lnTo>
                  <a:pt x="8" y="1"/>
                </a:lnTo>
                <a:lnTo>
                  <a:pt x="4" y="4"/>
                </a:lnTo>
                <a:lnTo>
                  <a:pt x="1" y="8"/>
                </a:lnTo>
                <a:lnTo>
                  <a:pt x="0" y="11"/>
                </a:lnTo>
                <a:lnTo>
                  <a:pt x="1" y="17"/>
                </a:lnTo>
                <a:lnTo>
                  <a:pt x="4" y="20"/>
                </a:lnTo>
                <a:lnTo>
                  <a:pt x="79" y="96"/>
                </a:lnTo>
                <a:lnTo>
                  <a:pt x="83" y="99"/>
                </a:lnTo>
                <a:lnTo>
                  <a:pt x="87" y="100"/>
                </a:lnTo>
                <a:lnTo>
                  <a:pt x="92" y="99"/>
                </a:lnTo>
                <a:lnTo>
                  <a:pt x="96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0" name="CustomShape 11"/>
          <p:cNvSpPr/>
          <p:nvPr/>
        </p:nvSpPr>
        <p:spPr>
          <a:xfrm>
            <a:off x="3976200" y="4017600"/>
            <a:ext cx="60120" cy="62640"/>
          </a:xfrm>
          <a:custGeom>
            <a:avLst/>
            <a:gdLst/>
            <a:ahLst/>
            <a:rect l="l" t="t" r="r" b="b"/>
            <a:pathLst>
              <a:path w="98" h="100">
                <a:moveTo>
                  <a:pt x="78" y="4"/>
                </a:moveTo>
                <a:lnTo>
                  <a:pt x="2" y="80"/>
                </a:lnTo>
                <a:lnTo>
                  <a:pt x="0" y="83"/>
                </a:lnTo>
                <a:lnTo>
                  <a:pt x="0" y="87"/>
                </a:lnTo>
                <a:lnTo>
                  <a:pt x="0" y="92"/>
                </a:lnTo>
                <a:lnTo>
                  <a:pt x="2" y="96"/>
                </a:lnTo>
                <a:lnTo>
                  <a:pt x="7" y="99"/>
                </a:lnTo>
                <a:lnTo>
                  <a:pt x="11" y="100"/>
                </a:lnTo>
                <a:lnTo>
                  <a:pt x="16" y="99"/>
                </a:lnTo>
                <a:lnTo>
                  <a:pt x="20" y="96"/>
                </a:lnTo>
                <a:lnTo>
                  <a:pt x="96" y="20"/>
                </a:lnTo>
                <a:lnTo>
                  <a:pt x="98" y="17"/>
                </a:lnTo>
                <a:lnTo>
                  <a:pt x="98" y="11"/>
                </a:lnTo>
                <a:lnTo>
                  <a:pt x="98" y="8"/>
                </a:lnTo>
                <a:lnTo>
                  <a:pt x="96" y="4"/>
                </a:lnTo>
                <a:lnTo>
                  <a:pt x="92" y="1"/>
                </a:lnTo>
                <a:lnTo>
                  <a:pt x="87" y="0"/>
                </a:lnTo>
                <a:lnTo>
                  <a:pt x="83" y="1"/>
                </a:lnTo>
                <a:lnTo>
                  <a:pt x="78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1" name="CustomShape 12"/>
          <p:cNvSpPr/>
          <p:nvPr/>
        </p:nvSpPr>
        <p:spPr>
          <a:xfrm>
            <a:off x="10226880" y="2108520"/>
            <a:ext cx="182520" cy="403920"/>
          </a:xfrm>
          <a:custGeom>
            <a:avLst/>
            <a:gdLst/>
            <a:ahLst/>
            <a:rect l="l" t="t" r="r" b="b"/>
            <a:pathLst>
              <a:path w="281" h="625">
                <a:moveTo>
                  <a:pt x="267" y="464"/>
                </a:moveTo>
                <a:lnTo>
                  <a:pt x="263" y="457"/>
                </a:lnTo>
                <a:lnTo>
                  <a:pt x="258" y="450"/>
                </a:lnTo>
                <a:lnTo>
                  <a:pt x="252" y="443"/>
                </a:lnTo>
                <a:lnTo>
                  <a:pt x="244" y="435"/>
                </a:lnTo>
                <a:lnTo>
                  <a:pt x="234" y="428"/>
                </a:lnTo>
                <a:lnTo>
                  <a:pt x="223" y="421"/>
                </a:lnTo>
                <a:lnTo>
                  <a:pt x="212" y="414"/>
                </a:lnTo>
                <a:lnTo>
                  <a:pt x="199" y="408"/>
                </a:lnTo>
                <a:lnTo>
                  <a:pt x="169" y="394"/>
                </a:lnTo>
                <a:lnTo>
                  <a:pt x="137" y="381"/>
                </a:lnTo>
                <a:lnTo>
                  <a:pt x="103" y="367"/>
                </a:lnTo>
                <a:lnTo>
                  <a:pt x="65" y="353"/>
                </a:lnTo>
                <a:lnTo>
                  <a:pt x="65" y="353"/>
                </a:lnTo>
                <a:lnTo>
                  <a:pt x="65" y="319"/>
                </a:lnTo>
                <a:lnTo>
                  <a:pt x="72" y="315"/>
                </a:lnTo>
                <a:lnTo>
                  <a:pt x="78" y="309"/>
                </a:lnTo>
                <a:lnTo>
                  <a:pt x="86" y="301"/>
                </a:lnTo>
                <a:lnTo>
                  <a:pt x="94" y="292"/>
                </a:lnTo>
                <a:lnTo>
                  <a:pt x="101" y="279"/>
                </a:lnTo>
                <a:lnTo>
                  <a:pt x="108" y="265"/>
                </a:lnTo>
                <a:lnTo>
                  <a:pt x="110" y="256"/>
                </a:lnTo>
                <a:lnTo>
                  <a:pt x="112" y="247"/>
                </a:lnTo>
                <a:lnTo>
                  <a:pt x="113" y="238"/>
                </a:lnTo>
                <a:lnTo>
                  <a:pt x="114" y="228"/>
                </a:lnTo>
                <a:lnTo>
                  <a:pt x="118" y="226"/>
                </a:lnTo>
                <a:lnTo>
                  <a:pt x="122" y="223"/>
                </a:lnTo>
                <a:lnTo>
                  <a:pt x="125" y="219"/>
                </a:lnTo>
                <a:lnTo>
                  <a:pt x="127" y="215"/>
                </a:lnTo>
                <a:lnTo>
                  <a:pt x="130" y="209"/>
                </a:lnTo>
                <a:lnTo>
                  <a:pt x="131" y="202"/>
                </a:lnTo>
                <a:lnTo>
                  <a:pt x="132" y="196"/>
                </a:lnTo>
                <a:lnTo>
                  <a:pt x="132" y="188"/>
                </a:lnTo>
                <a:lnTo>
                  <a:pt x="131" y="177"/>
                </a:lnTo>
                <a:lnTo>
                  <a:pt x="128" y="166"/>
                </a:lnTo>
                <a:lnTo>
                  <a:pt x="123" y="157"/>
                </a:lnTo>
                <a:lnTo>
                  <a:pt x="117" y="151"/>
                </a:lnTo>
                <a:lnTo>
                  <a:pt x="118" y="151"/>
                </a:lnTo>
                <a:lnTo>
                  <a:pt x="118" y="151"/>
                </a:lnTo>
                <a:lnTo>
                  <a:pt x="123" y="133"/>
                </a:lnTo>
                <a:lnTo>
                  <a:pt x="130" y="110"/>
                </a:lnTo>
                <a:lnTo>
                  <a:pt x="131" y="97"/>
                </a:lnTo>
                <a:lnTo>
                  <a:pt x="132" y="84"/>
                </a:lnTo>
                <a:lnTo>
                  <a:pt x="132" y="71"/>
                </a:lnTo>
                <a:lnTo>
                  <a:pt x="130" y="59"/>
                </a:lnTo>
                <a:lnTo>
                  <a:pt x="127" y="51"/>
                </a:lnTo>
                <a:lnTo>
                  <a:pt x="122" y="43"/>
                </a:lnTo>
                <a:lnTo>
                  <a:pt x="117" y="35"/>
                </a:lnTo>
                <a:lnTo>
                  <a:pt x="110" y="28"/>
                </a:lnTo>
                <a:lnTo>
                  <a:pt x="103" y="21"/>
                </a:lnTo>
                <a:lnTo>
                  <a:pt x="94" y="15"/>
                </a:lnTo>
                <a:lnTo>
                  <a:pt x="85" y="10"/>
                </a:lnTo>
                <a:lnTo>
                  <a:pt x="76" y="6"/>
                </a:lnTo>
                <a:lnTo>
                  <a:pt x="65" y="2"/>
                </a:lnTo>
                <a:lnTo>
                  <a:pt x="56" y="1"/>
                </a:lnTo>
                <a:lnTo>
                  <a:pt x="47" y="0"/>
                </a:lnTo>
                <a:lnTo>
                  <a:pt x="38" y="0"/>
                </a:lnTo>
                <a:lnTo>
                  <a:pt x="29" y="2"/>
                </a:lnTo>
                <a:lnTo>
                  <a:pt x="22" y="3"/>
                </a:lnTo>
                <a:lnTo>
                  <a:pt x="13" y="7"/>
                </a:lnTo>
                <a:lnTo>
                  <a:pt x="5" y="12"/>
                </a:lnTo>
                <a:lnTo>
                  <a:pt x="1" y="15"/>
                </a:lnTo>
                <a:lnTo>
                  <a:pt x="0" y="20"/>
                </a:lnTo>
                <a:lnTo>
                  <a:pt x="0" y="24"/>
                </a:lnTo>
                <a:lnTo>
                  <a:pt x="1" y="29"/>
                </a:lnTo>
                <a:lnTo>
                  <a:pt x="5" y="32"/>
                </a:lnTo>
                <a:lnTo>
                  <a:pt x="9" y="34"/>
                </a:lnTo>
                <a:lnTo>
                  <a:pt x="14" y="34"/>
                </a:lnTo>
                <a:lnTo>
                  <a:pt x="18" y="32"/>
                </a:lnTo>
                <a:lnTo>
                  <a:pt x="26" y="29"/>
                </a:lnTo>
                <a:lnTo>
                  <a:pt x="32" y="26"/>
                </a:lnTo>
                <a:lnTo>
                  <a:pt x="38" y="24"/>
                </a:lnTo>
                <a:lnTo>
                  <a:pt x="45" y="24"/>
                </a:lnTo>
                <a:lnTo>
                  <a:pt x="56" y="25"/>
                </a:lnTo>
                <a:lnTo>
                  <a:pt x="67" y="28"/>
                </a:lnTo>
                <a:lnTo>
                  <a:pt x="74" y="32"/>
                </a:lnTo>
                <a:lnTo>
                  <a:pt x="82" y="35"/>
                </a:lnTo>
                <a:lnTo>
                  <a:pt x="89" y="41"/>
                </a:lnTo>
                <a:lnTo>
                  <a:pt x="94" y="46"/>
                </a:lnTo>
                <a:lnTo>
                  <a:pt x="99" y="51"/>
                </a:lnTo>
                <a:lnTo>
                  <a:pt x="103" y="56"/>
                </a:lnTo>
                <a:lnTo>
                  <a:pt x="105" y="61"/>
                </a:lnTo>
                <a:lnTo>
                  <a:pt x="107" y="65"/>
                </a:lnTo>
                <a:lnTo>
                  <a:pt x="108" y="75"/>
                </a:lnTo>
                <a:lnTo>
                  <a:pt x="108" y="86"/>
                </a:lnTo>
                <a:lnTo>
                  <a:pt x="108" y="97"/>
                </a:lnTo>
                <a:lnTo>
                  <a:pt x="105" y="107"/>
                </a:lnTo>
                <a:lnTo>
                  <a:pt x="100" y="127"/>
                </a:lnTo>
                <a:lnTo>
                  <a:pt x="95" y="142"/>
                </a:lnTo>
                <a:lnTo>
                  <a:pt x="92" y="152"/>
                </a:lnTo>
                <a:lnTo>
                  <a:pt x="91" y="159"/>
                </a:lnTo>
                <a:lnTo>
                  <a:pt x="91" y="163"/>
                </a:lnTo>
                <a:lnTo>
                  <a:pt x="94" y="166"/>
                </a:lnTo>
                <a:lnTo>
                  <a:pt x="98" y="169"/>
                </a:lnTo>
                <a:lnTo>
                  <a:pt x="103" y="170"/>
                </a:lnTo>
                <a:lnTo>
                  <a:pt x="104" y="172"/>
                </a:lnTo>
                <a:lnTo>
                  <a:pt x="107" y="175"/>
                </a:lnTo>
                <a:lnTo>
                  <a:pt x="108" y="181"/>
                </a:lnTo>
                <a:lnTo>
                  <a:pt x="109" y="188"/>
                </a:lnTo>
                <a:lnTo>
                  <a:pt x="108" y="197"/>
                </a:lnTo>
                <a:lnTo>
                  <a:pt x="105" y="204"/>
                </a:lnTo>
                <a:lnTo>
                  <a:pt x="104" y="206"/>
                </a:lnTo>
                <a:lnTo>
                  <a:pt x="103" y="208"/>
                </a:lnTo>
                <a:lnTo>
                  <a:pt x="98" y="208"/>
                </a:lnTo>
                <a:lnTo>
                  <a:pt x="94" y="210"/>
                </a:lnTo>
                <a:lnTo>
                  <a:pt x="91" y="214"/>
                </a:lnTo>
                <a:lnTo>
                  <a:pt x="91" y="219"/>
                </a:lnTo>
                <a:lnTo>
                  <a:pt x="90" y="231"/>
                </a:lnTo>
                <a:lnTo>
                  <a:pt x="89" y="241"/>
                </a:lnTo>
                <a:lnTo>
                  <a:pt x="87" y="250"/>
                </a:lnTo>
                <a:lnTo>
                  <a:pt x="85" y="259"/>
                </a:lnTo>
                <a:lnTo>
                  <a:pt x="78" y="273"/>
                </a:lnTo>
                <a:lnTo>
                  <a:pt x="71" y="283"/>
                </a:lnTo>
                <a:lnTo>
                  <a:pt x="55" y="297"/>
                </a:lnTo>
                <a:lnTo>
                  <a:pt x="49" y="301"/>
                </a:lnTo>
                <a:lnTo>
                  <a:pt x="45" y="304"/>
                </a:lnTo>
                <a:lnTo>
                  <a:pt x="44" y="306"/>
                </a:lnTo>
                <a:lnTo>
                  <a:pt x="41" y="309"/>
                </a:lnTo>
                <a:lnTo>
                  <a:pt x="41" y="313"/>
                </a:lnTo>
                <a:lnTo>
                  <a:pt x="41" y="360"/>
                </a:lnTo>
                <a:lnTo>
                  <a:pt x="41" y="364"/>
                </a:lnTo>
                <a:lnTo>
                  <a:pt x="44" y="368"/>
                </a:lnTo>
                <a:lnTo>
                  <a:pt x="46" y="371"/>
                </a:lnTo>
                <a:lnTo>
                  <a:pt x="49" y="372"/>
                </a:lnTo>
                <a:lnTo>
                  <a:pt x="58" y="376"/>
                </a:lnTo>
                <a:lnTo>
                  <a:pt x="119" y="399"/>
                </a:lnTo>
                <a:lnTo>
                  <a:pt x="177" y="423"/>
                </a:lnTo>
                <a:lnTo>
                  <a:pt x="202" y="436"/>
                </a:lnTo>
                <a:lnTo>
                  <a:pt x="222" y="449"/>
                </a:lnTo>
                <a:lnTo>
                  <a:pt x="230" y="454"/>
                </a:lnTo>
                <a:lnTo>
                  <a:pt x="236" y="461"/>
                </a:lnTo>
                <a:lnTo>
                  <a:pt x="241" y="467"/>
                </a:lnTo>
                <a:lnTo>
                  <a:pt x="244" y="472"/>
                </a:lnTo>
                <a:lnTo>
                  <a:pt x="248" y="486"/>
                </a:lnTo>
                <a:lnTo>
                  <a:pt x="250" y="503"/>
                </a:lnTo>
                <a:lnTo>
                  <a:pt x="253" y="520"/>
                </a:lnTo>
                <a:lnTo>
                  <a:pt x="254" y="539"/>
                </a:lnTo>
                <a:lnTo>
                  <a:pt x="257" y="574"/>
                </a:lnTo>
                <a:lnTo>
                  <a:pt x="257" y="601"/>
                </a:lnTo>
                <a:lnTo>
                  <a:pt x="209" y="601"/>
                </a:lnTo>
                <a:lnTo>
                  <a:pt x="204" y="602"/>
                </a:lnTo>
                <a:lnTo>
                  <a:pt x="200" y="604"/>
                </a:lnTo>
                <a:lnTo>
                  <a:pt x="198" y="608"/>
                </a:lnTo>
                <a:lnTo>
                  <a:pt x="196" y="613"/>
                </a:lnTo>
                <a:lnTo>
                  <a:pt x="198" y="617"/>
                </a:lnTo>
                <a:lnTo>
                  <a:pt x="200" y="621"/>
                </a:lnTo>
                <a:lnTo>
                  <a:pt x="204" y="624"/>
                </a:lnTo>
                <a:lnTo>
                  <a:pt x="209" y="625"/>
                </a:lnTo>
                <a:lnTo>
                  <a:pt x="270" y="625"/>
                </a:lnTo>
                <a:lnTo>
                  <a:pt x="273" y="624"/>
                </a:lnTo>
                <a:lnTo>
                  <a:pt x="277" y="621"/>
                </a:lnTo>
                <a:lnTo>
                  <a:pt x="280" y="617"/>
                </a:lnTo>
                <a:lnTo>
                  <a:pt x="281" y="613"/>
                </a:lnTo>
                <a:lnTo>
                  <a:pt x="281" y="594"/>
                </a:lnTo>
                <a:lnTo>
                  <a:pt x="280" y="554"/>
                </a:lnTo>
                <a:lnTo>
                  <a:pt x="277" y="530"/>
                </a:lnTo>
                <a:lnTo>
                  <a:pt x="275" y="507"/>
                </a:lnTo>
                <a:lnTo>
                  <a:pt x="271" y="484"/>
                </a:lnTo>
                <a:lnTo>
                  <a:pt x="267" y="4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52" name="" descr=""/>
          <p:cNvPicPr/>
          <p:nvPr/>
        </p:nvPicPr>
        <p:blipFill>
          <a:blip r:embed="rId1"/>
          <a:stretch/>
        </p:blipFill>
        <p:spPr>
          <a:xfrm>
            <a:off x="288000" y="1152000"/>
            <a:ext cx="5103720" cy="6551280"/>
          </a:xfrm>
          <a:prstGeom prst="rect">
            <a:avLst/>
          </a:prstGeom>
          <a:ln>
            <a:noFill/>
          </a:ln>
        </p:spPr>
      </p:pic>
      <p:pic>
        <p:nvPicPr>
          <p:cNvPr id="253" name="" descr=""/>
          <p:cNvPicPr/>
          <p:nvPr/>
        </p:nvPicPr>
        <p:blipFill>
          <a:blip r:embed="rId2"/>
          <a:stretch/>
        </p:blipFill>
        <p:spPr>
          <a:xfrm>
            <a:off x="3312000" y="1299240"/>
            <a:ext cx="7435080" cy="5972040"/>
          </a:xfrm>
          <a:prstGeom prst="rect">
            <a:avLst/>
          </a:prstGeom>
          <a:ln>
            <a:noFill/>
          </a:ln>
        </p:spPr>
      </p:pic>
      <p:pic>
        <p:nvPicPr>
          <p:cNvPr id="254" name="" descr=""/>
          <p:cNvPicPr/>
          <p:nvPr/>
        </p:nvPicPr>
        <p:blipFill>
          <a:blip r:embed="rId3"/>
          <a:stretch/>
        </p:blipFill>
        <p:spPr>
          <a:xfrm>
            <a:off x="7488000" y="1224000"/>
            <a:ext cx="7692120" cy="6119280"/>
          </a:xfrm>
          <a:prstGeom prst="rect">
            <a:avLst/>
          </a:prstGeom>
          <a:ln>
            <a:noFill/>
          </a:ln>
        </p:spPr>
      </p:pic>
      <p:sp>
        <p:nvSpPr>
          <p:cNvPr id="255" name="CustomShape 13"/>
          <p:cNvSpPr/>
          <p:nvPr/>
        </p:nvSpPr>
        <p:spPr>
          <a:xfrm>
            <a:off x="619560" y="5060160"/>
            <a:ext cx="10971360" cy="63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ru-RU" sz="3600" spc="-1" strike="noStrike">
                <a:solidFill>
                  <a:srgbClr val="21409a"/>
                </a:solidFill>
                <a:latin typeface="Comic Sans MS"/>
                <a:ea typeface="DejaVu Sans"/>
              </a:rPr>
              <a:t>Телеграмм                 ВК                            ОК</a:t>
            </a:r>
            <a:endParaRPr b="0" lang="ru-RU" sz="3600" spc="-1" strike="noStrike">
              <a:latin typeface="Arial"/>
            </a:endParaRPr>
          </a:p>
        </p:txBody>
      </p:sp>
    </p:spTree>
  </p:cSld>
  <p:transition spd="med">
    <p:wheel spokes="1"/>
  </p:transition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" descr=""/>
          <p:cNvPicPr/>
          <p:nvPr/>
        </p:nvPicPr>
        <p:blipFill>
          <a:blip r:embed="rId1"/>
          <a:stretch/>
        </p:blipFill>
        <p:spPr>
          <a:xfrm>
            <a:off x="3672000" y="5328000"/>
            <a:ext cx="4904640" cy="1512000"/>
          </a:xfrm>
          <a:prstGeom prst="rect">
            <a:avLst/>
          </a:prstGeom>
          <a:ln>
            <a:noFill/>
          </a:ln>
        </p:spPr>
      </p:pic>
      <p:sp>
        <p:nvSpPr>
          <p:cNvPr id="257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8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9" name="CustomShape 3"/>
          <p:cNvSpPr/>
          <p:nvPr/>
        </p:nvSpPr>
        <p:spPr>
          <a:xfrm>
            <a:off x="690480" y="314280"/>
            <a:ext cx="10805760" cy="54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0" name="CustomShape 4"/>
          <p:cNvSpPr/>
          <p:nvPr/>
        </p:nvSpPr>
        <p:spPr>
          <a:xfrm>
            <a:off x="1570320" y="994320"/>
            <a:ext cx="4764600" cy="476460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1" name="CustomShape 5"/>
          <p:cNvSpPr/>
          <p:nvPr/>
        </p:nvSpPr>
        <p:spPr>
          <a:xfrm>
            <a:off x="6250320" y="1080000"/>
            <a:ext cx="4764600" cy="4764600"/>
          </a:xfrm>
          <a:prstGeom prst="ellipse">
            <a:avLst/>
          </a:prstGeom>
          <a:solidFill>
            <a:schemeClr val="accent3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2" name="CustomShape 6"/>
          <p:cNvSpPr/>
          <p:nvPr/>
        </p:nvSpPr>
        <p:spPr>
          <a:xfrm>
            <a:off x="2097000" y="2304000"/>
            <a:ext cx="4309920" cy="187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/>
          <a:p>
            <a:r>
              <a:rPr b="1" lang="ru-RU" sz="1600" spc="-1" strike="noStrike">
                <a:solidFill>
                  <a:srgbClr val="000000"/>
                </a:solidFill>
                <a:latin typeface="Comic Sans MS"/>
                <a:ea typeface="DejaVu Sans"/>
              </a:rPr>
              <a:t>Комиссия по соблюдению требований</a:t>
            </a:r>
            <a:endParaRPr b="0" lang="ru-RU" sz="1600" spc="-1" strike="noStrike">
              <a:latin typeface="Arial"/>
            </a:endParaRPr>
          </a:p>
          <a:p>
            <a:r>
              <a:rPr b="1" lang="ru-RU" sz="1600" spc="-1" strike="noStrike">
                <a:solidFill>
                  <a:srgbClr val="000000"/>
                </a:solidFill>
                <a:latin typeface="Comic Sans MS"/>
                <a:ea typeface="DejaVu Sans"/>
              </a:rPr>
              <a:t>к служебному поведению муниципальных</a:t>
            </a:r>
            <a:endParaRPr b="0" lang="ru-RU" sz="1600" spc="-1" strike="noStrike">
              <a:latin typeface="Arial"/>
            </a:endParaRPr>
          </a:p>
          <a:p>
            <a:r>
              <a:rPr b="1" lang="ru-RU" sz="1600" spc="-1" strike="noStrike">
                <a:solidFill>
                  <a:srgbClr val="000000"/>
                </a:solidFill>
                <a:latin typeface="Comic Sans MS"/>
                <a:ea typeface="DejaVu Sans"/>
              </a:rPr>
              <a:t>служащих, проходящих муниципальную</a:t>
            </a:r>
            <a:endParaRPr b="0" lang="ru-RU" sz="1600" spc="-1" strike="noStrike">
              <a:latin typeface="Arial"/>
            </a:endParaRPr>
          </a:p>
          <a:p>
            <a:r>
              <a:rPr b="1" lang="ru-RU" sz="1600" spc="-1" strike="noStrike">
                <a:solidFill>
                  <a:srgbClr val="000000"/>
                </a:solidFill>
                <a:latin typeface="Comic Sans MS"/>
                <a:ea typeface="DejaVu Sans"/>
              </a:rPr>
              <a:t>службу в Администрации Савдянского</a:t>
            </a:r>
            <a:endParaRPr b="0" lang="ru-RU" sz="1600" spc="-1" strike="noStrike">
              <a:latin typeface="Arial"/>
            </a:endParaRPr>
          </a:p>
          <a:p>
            <a:r>
              <a:rPr b="1" lang="ru-RU" sz="1600" spc="-1" strike="noStrike">
                <a:solidFill>
                  <a:srgbClr val="000000"/>
                </a:solidFill>
                <a:latin typeface="Comic Sans MS"/>
                <a:ea typeface="DejaVu Sans"/>
              </a:rPr>
              <a:t>сельского поселения, и урегулированию</a:t>
            </a:r>
            <a:endParaRPr b="0" lang="ru-RU" sz="1600" spc="-1" strike="noStrike">
              <a:latin typeface="Arial"/>
            </a:endParaRPr>
          </a:p>
          <a:p>
            <a:r>
              <a:rPr b="1" lang="ru-RU" sz="1600" spc="-1" strike="noStrike">
                <a:solidFill>
                  <a:srgbClr val="000000"/>
                </a:solidFill>
                <a:latin typeface="Comic Sans MS"/>
                <a:ea typeface="DejaVu Sans"/>
              </a:rPr>
              <a:t>конфликта интересов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63" name="CustomShape 7"/>
          <p:cNvSpPr/>
          <p:nvPr/>
        </p:nvSpPr>
        <p:spPr>
          <a:xfrm>
            <a:off x="7056000" y="1584000"/>
            <a:ext cx="3814920" cy="2302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/>
          <a:p>
            <a:r>
              <a:rPr b="1" lang="ru-RU" sz="2000" spc="-1" strike="noStrike">
                <a:solidFill>
                  <a:srgbClr val="000000"/>
                </a:solidFill>
                <a:latin typeface="Comic Sans MS"/>
                <a:ea typeface="DejaVu Sans"/>
              </a:rPr>
              <a:t>Комиссия по противодействию коррупции  при Администрации Савдянского сельского поселения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64" name="CustomShape 8"/>
          <p:cNvSpPr/>
          <p:nvPr/>
        </p:nvSpPr>
        <p:spPr>
          <a:xfrm flipH="1">
            <a:off x="10457280" y="1350720"/>
            <a:ext cx="1730160" cy="961560"/>
          </a:xfrm>
          <a:prstGeom prst="homePlate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5" name="CustomShape 9"/>
          <p:cNvSpPr/>
          <p:nvPr/>
        </p:nvSpPr>
        <p:spPr>
          <a:xfrm>
            <a:off x="752400" y="216000"/>
            <a:ext cx="9903600" cy="57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omic Sans MS"/>
                <a:ea typeface="DejaVu Sans"/>
              </a:rPr>
              <a:t>В муниципальном образовании «Савдянское сельское поселение» Администрации Савдянского сельского поселения созданы и действуют комиссии: </a:t>
            </a:r>
            <a:endParaRPr b="0" lang="ru-RU" sz="2000" spc="-1" strike="noStrike">
              <a:latin typeface="Arial"/>
            </a:endParaRPr>
          </a:p>
        </p:txBody>
      </p:sp>
    </p:spTree>
  </p:cSld>
  <p:transition spd="med">
    <p:wheel spokes="1"/>
  </p:transition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7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8" name="CustomShape 3"/>
          <p:cNvSpPr/>
          <p:nvPr/>
        </p:nvSpPr>
        <p:spPr>
          <a:xfrm>
            <a:off x="72000" y="72000"/>
            <a:ext cx="11424240" cy="78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3465a4"/>
                </a:solidFill>
                <a:latin typeface="Comic Sans MS"/>
                <a:ea typeface="DejaVu Sans"/>
              </a:rPr>
              <a:t>БЛАГОУСТРОЙСТВО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269" name="CustomShape 4"/>
          <p:cNvSpPr/>
          <p:nvPr/>
        </p:nvSpPr>
        <p:spPr>
          <a:xfrm>
            <a:off x="504000" y="720000"/>
            <a:ext cx="6118920" cy="590472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0" name="CustomShape 5"/>
          <p:cNvSpPr/>
          <p:nvPr/>
        </p:nvSpPr>
        <p:spPr>
          <a:xfrm>
            <a:off x="6048000" y="648000"/>
            <a:ext cx="5902920" cy="5830920"/>
          </a:xfrm>
          <a:prstGeom prst="ellipse">
            <a:avLst/>
          </a:prstGeom>
          <a:solidFill>
            <a:schemeClr val="accent3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1" name="CustomShape 6"/>
          <p:cNvSpPr/>
          <p:nvPr/>
        </p:nvSpPr>
        <p:spPr>
          <a:xfrm>
            <a:off x="7257240" y="2736000"/>
            <a:ext cx="1597680" cy="159768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3816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2" name="CustomShape 7"/>
          <p:cNvSpPr/>
          <p:nvPr/>
        </p:nvSpPr>
        <p:spPr>
          <a:xfrm>
            <a:off x="9204480" y="2736000"/>
            <a:ext cx="1597680" cy="15976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3816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3" name="CustomShape 8"/>
          <p:cNvSpPr/>
          <p:nvPr/>
        </p:nvSpPr>
        <p:spPr>
          <a:xfrm>
            <a:off x="7404480" y="1800000"/>
            <a:ext cx="1378440" cy="727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/>
          <a:p>
            <a:pPr algn="ctr"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Calibri Light"/>
                <a:ea typeface="DejaVu Sans"/>
              </a:rPr>
              <a:t>Трактор «БЕЛАРУС 82.1»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274" name="CustomShape 9"/>
          <p:cNvSpPr/>
          <p:nvPr/>
        </p:nvSpPr>
        <p:spPr>
          <a:xfrm>
            <a:off x="9216000" y="1962000"/>
            <a:ext cx="1378440" cy="48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latin typeface="Calibri Light"/>
                <a:ea typeface="DejaVu Sans"/>
              </a:rPr>
              <a:t>Парк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275" name="CustomShape 10"/>
          <p:cNvSpPr/>
          <p:nvPr/>
        </p:nvSpPr>
        <p:spPr>
          <a:xfrm>
            <a:off x="7344000" y="3096000"/>
            <a:ext cx="1378440" cy="72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 Light"/>
                <a:ea typeface="DejaVu Sans"/>
              </a:rPr>
              <a:t>3 мл. 970 тыс. 178 руб</a:t>
            </a:r>
            <a:r>
              <a:rPr b="0" lang="ru-RU" sz="1600" spc="-1" strike="noStrike">
                <a:solidFill>
                  <a:srgbClr val="000000"/>
                </a:solidFill>
                <a:latin typeface="Calibri Light"/>
                <a:ea typeface="DejaVu Sans"/>
              </a:rPr>
              <a:t>.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76" name="CustomShape 11"/>
          <p:cNvSpPr/>
          <p:nvPr/>
        </p:nvSpPr>
        <p:spPr>
          <a:xfrm>
            <a:off x="9360000" y="3168000"/>
            <a:ext cx="1378440" cy="2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 Light"/>
                <a:ea typeface="DejaVu Sans"/>
              </a:rPr>
              <a:t>29 мл. 862 тыс. руб.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77" name="CustomShape 12"/>
          <p:cNvSpPr/>
          <p:nvPr/>
        </p:nvSpPr>
        <p:spPr>
          <a:xfrm flipH="1">
            <a:off x="10459800" y="1350720"/>
            <a:ext cx="1730160" cy="961560"/>
          </a:xfrm>
          <a:prstGeom prst="homePlate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8" name="CustomShape 13"/>
          <p:cNvSpPr/>
          <p:nvPr/>
        </p:nvSpPr>
        <p:spPr>
          <a:xfrm>
            <a:off x="1143000" y="5411520"/>
            <a:ext cx="9903600" cy="72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79" name="" descr=""/>
          <p:cNvPicPr/>
          <p:nvPr/>
        </p:nvPicPr>
        <p:blipFill>
          <a:blip r:embed="rId1"/>
          <a:stretch/>
        </p:blipFill>
        <p:spPr>
          <a:xfrm>
            <a:off x="1008000" y="1152000"/>
            <a:ext cx="4614840" cy="4385880"/>
          </a:xfrm>
          <a:prstGeom prst="rect">
            <a:avLst/>
          </a:prstGeom>
          <a:ln>
            <a:noFill/>
          </a:ln>
        </p:spPr>
      </p:pic>
      <p:pic>
        <p:nvPicPr>
          <p:cNvPr id="280" name="" descr=""/>
          <p:cNvPicPr/>
          <p:nvPr/>
        </p:nvPicPr>
        <p:blipFill>
          <a:blip r:embed="rId2"/>
          <a:stretch/>
        </p:blipFill>
        <p:spPr>
          <a:xfrm>
            <a:off x="1516680" y="3746160"/>
            <a:ext cx="4607280" cy="4318200"/>
          </a:xfrm>
          <a:prstGeom prst="rect">
            <a:avLst/>
          </a:prstGeom>
          <a:ln>
            <a:noFill/>
          </a:ln>
        </p:spPr>
      </p:pic>
      <p:sp>
        <p:nvSpPr>
          <p:cNvPr id="281" name="CustomShape 14"/>
          <p:cNvSpPr/>
          <p:nvPr/>
        </p:nvSpPr>
        <p:spPr>
          <a:xfrm>
            <a:off x="11304000" y="1800000"/>
            <a:ext cx="333720" cy="301680"/>
          </a:xfrm>
          <a:custGeom>
            <a:avLst/>
            <a:gdLst/>
            <a:ahLst/>
            <a:rect l="l" t="t" r="r" b="b"/>
            <a:pathLst>
              <a:path w="632" h="572">
                <a:moveTo>
                  <a:pt x="317" y="286"/>
                </a:moveTo>
                <a:lnTo>
                  <a:pt x="324" y="286"/>
                </a:lnTo>
                <a:lnTo>
                  <a:pt x="332" y="287"/>
                </a:lnTo>
                <a:lnTo>
                  <a:pt x="338" y="289"/>
                </a:lnTo>
                <a:lnTo>
                  <a:pt x="346" y="292"/>
                </a:lnTo>
                <a:lnTo>
                  <a:pt x="352" y="295"/>
                </a:lnTo>
                <a:lnTo>
                  <a:pt x="359" y="299"/>
                </a:lnTo>
                <a:lnTo>
                  <a:pt x="364" y="303"/>
                </a:lnTo>
                <a:lnTo>
                  <a:pt x="369" y="308"/>
                </a:lnTo>
                <a:lnTo>
                  <a:pt x="375" y="313"/>
                </a:lnTo>
                <a:lnTo>
                  <a:pt x="379" y="319"/>
                </a:lnTo>
                <a:lnTo>
                  <a:pt x="382" y="326"/>
                </a:lnTo>
                <a:lnTo>
                  <a:pt x="385" y="332"/>
                </a:lnTo>
                <a:lnTo>
                  <a:pt x="389" y="339"/>
                </a:lnTo>
                <a:lnTo>
                  <a:pt x="390" y="346"/>
                </a:lnTo>
                <a:lnTo>
                  <a:pt x="391" y="354"/>
                </a:lnTo>
                <a:lnTo>
                  <a:pt x="392" y="361"/>
                </a:lnTo>
                <a:lnTo>
                  <a:pt x="391" y="368"/>
                </a:lnTo>
                <a:lnTo>
                  <a:pt x="391" y="374"/>
                </a:lnTo>
                <a:lnTo>
                  <a:pt x="389" y="381"/>
                </a:lnTo>
                <a:lnTo>
                  <a:pt x="387" y="387"/>
                </a:lnTo>
                <a:lnTo>
                  <a:pt x="384" y="394"/>
                </a:lnTo>
                <a:lnTo>
                  <a:pt x="381" y="399"/>
                </a:lnTo>
                <a:lnTo>
                  <a:pt x="378" y="404"/>
                </a:lnTo>
                <a:lnTo>
                  <a:pt x="375" y="410"/>
                </a:lnTo>
                <a:lnTo>
                  <a:pt x="365" y="418"/>
                </a:lnTo>
                <a:lnTo>
                  <a:pt x="355" y="426"/>
                </a:lnTo>
                <a:lnTo>
                  <a:pt x="350" y="429"/>
                </a:lnTo>
                <a:lnTo>
                  <a:pt x="344" y="431"/>
                </a:lnTo>
                <a:lnTo>
                  <a:pt x="337" y="433"/>
                </a:lnTo>
                <a:lnTo>
                  <a:pt x="332" y="435"/>
                </a:lnTo>
                <a:lnTo>
                  <a:pt x="332" y="451"/>
                </a:lnTo>
                <a:lnTo>
                  <a:pt x="331" y="455"/>
                </a:lnTo>
                <a:lnTo>
                  <a:pt x="330" y="458"/>
                </a:lnTo>
                <a:lnTo>
                  <a:pt x="329" y="460"/>
                </a:lnTo>
                <a:lnTo>
                  <a:pt x="326" y="462"/>
                </a:lnTo>
                <a:lnTo>
                  <a:pt x="324" y="464"/>
                </a:lnTo>
                <a:lnTo>
                  <a:pt x="322" y="465"/>
                </a:lnTo>
                <a:lnTo>
                  <a:pt x="319" y="466"/>
                </a:lnTo>
                <a:lnTo>
                  <a:pt x="317" y="466"/>
                </a:lnTo>
                <a:lnTo>
                  <a:pt x="314" y="466"/>
                </a:lnTo>
                <a:lnTo>
                  <a:pt x="310" y="465"/>
                </a:lnTo>
                <a:lnTo>
                  <a:pt x="308" y="464"/>
                </a:lnTo>
                <a:lnTo>
                  <a:pt x="306" y="462"/>
                </a:lnTo>
                <a:lnTo>
                  <a:pt x="304" y="460"/>
                </a:lnTo>
                <a:lnTo>
                  <a:pt x="303" y="458"/>
                </a:lnTo>
                <a:lnTo>
                  <a:pt x="302" y="455"/>
                </a:lnTo>
                <a:lnTo>
                  <a:pt x="301" y="451"/>
                </a:lnTo>
                <a:lnTo>
                  <a:pt x="302" y="435"/>
                </a:lnTo>
                <a:lnTo>
                  <a:pt x="295" y="433"/>
                </a:lnTo>
                <a:lnTo>
                  <a:pt x="289" y="431"/>
                </a:lnTo>
                <a:lnTo>
                  <a:pt x="282" y="429"/>
                </a:lnTo>
                <a:lnTo>
                  <a:pt x="277" y="426"/>
                </a:lnTo>
                <a:lnTo>
                  <a:pt x="267" y="418"/>
                </a:lnTo>
                <a:lnTo>
                  <a:pt x="258" y="410"/>
                </a:lnTo>
                <a:lnTo>
                  <a:pt x="255" y="404"/>
                </a:lnTo>
                <a:lnTo>
                  <a:pt x="251" y="399"/>
                </a:lnTo>
                <a:lnTo>
                  <a:pt x="248" y="394"/>
                </a:lnTo>
                <a:lnTo>
                  <a:pt x="246" y="387"/>
                </a:lnTo>
                <a:lnTo>
                  <a:pt x="244" y="381"/>
                </a:lnTo>
                <a:lnTo>
                  <a:pt x="242" y="374"/>
                </a:lnTo>
                <a:lnTo>
                  <a:pt x="242" y="368"/>
                </a:lnTo>
                <a:lnTo>
                  <a:pt x="241" y="361"/>
                </a:lnTo>
                <a:lnTo>
                  <a:pt x="242" y="358"/>
                </a:lnTo>
                <a:lnTo>
                  <a:pt x="242" y="355"/>
                </a:lnTo>
                <a:lnTo>
                  <a:pt x="244" y="353"/>
                </a:lnTo>
                <a:lnTo>
                  <a:pt x="245" y="351"/>
                </a:lnTo>
                <a:lnTo>
                  <a:pt x="248" y="348"/>
                </a:lnTo>
                <a:lnTo>
                  <a:pt x="250" y="347"/>
                </a:lnTo>
                <a:lnTo>
                  <a:pt x="254" y="346"/>
                </a:lnTo>
                <a:lnTo>
                  <a:pt x="256" y="346"/>
                </a:lnTo>
                <a:lnTo>
                  <a:pt x="259" y="346"/>
                </a:lnTo>
                <a:lnTo>
                  <a:pt x="262" y="347"/>
                </a:lnTo>
                <a:lnTo>
                  <a:pt x="264" y="348"/>
                </a:lnTo>
                <a:lnTo>
                  <a:pt x="266" y="351"/>
                </a:lnTo>
                <a:lnTo>
                  <a:pt x="269" y="353"/>
                </a:lnTo>
                <a:lnTo>
                  <a:pt x="270" y="356"/>
                </a:lnTo>
                <a:lnTo>
                  <a:pt x="271" y="358"/>
                </a:lnTo>
                <a:lnTo>
                  <a:pt x="271" y="361"/>
                </a:lnTo>
                <a:lnTo>
                  <a:pt x="272" y="370"/>
                </a:lnTo>
                <a:lnTo>
                  <a:pt x="275" y="378"/>
                </a:lnTo>
                <a:lnTo>
                  <a:pt x="279" y="386"/>
                </a:lnTo>
                <a:lnTo>
                  <a:pt x="285" y="394"/>
                </a:lnTo>
                <a:lnTo>
                  <a:pt x="291" y="399"/>
                </a:lnTo>
                <a:lnTo>
                  <a:pt x="299" y="403"/>
                </a:lnTo>
                <a:lnTo>
                  <a:pt x="307" y="405"/>
                </a:lnTo>
                <a:lnTo>
                  <a:pt x="317" y="406"/>
                </a:lnTo>
                <a:lnTo>
                  <a:pt x="325" y="405"/>
                </a:lnTo>
                <a:lnTo>
                  <a:pt x="334" y="403"/>
                </a:lnTo>
                <a:lnTo>
                  <a:pt x="341" y="399"/>
                </a:lnTo>
                <a:lnTo>
                  <a:pt x="348" y="394"/>
                </a:lnTo>
                <a:lnTo>
                  <a:pt x="353" y="386"/>
                </a:lnTo>
                <a:lnTo>
                  <a:pt x="358" y="378"/>
                </a:lnTo>
                <a:lnTo>
                  <a:pt x="361" y="370"/>
                </a:lnTo>
                <a:lnTo>
                  <a:pt x="362" y="361"/>
                </a:lnTo>
                <a:lnTo>
                  <a:pt x="361" y="352"/>
                </a:lnTo>
                <a:lnTo>
                  <a:pt x="358" y="344"/>
                </a:lnTo>
                <a:lnTo>
                  <a:pt x="353" y="336"/>
                </a:lnTo>
                <a:lnTo>
                  <a:pt x="348" y="329"/>
                </a:lnTo>
                <a:lnTo>
                  <a:pt x="341" y="324"/>
                </a:lnTo>
                <a:lnTo>
                  <a:pt x="334" y="319"/>
                </a:lnTo>
                <a:lnTo>
                  <a:pt x="325" y="317"/>
                </a:lnTo>
                <a:lnTo>
                  <a:pt x="317" y="316"/>
                </a:lnTo>
                <a:lnTo>
                  <a:pt x="308" y="315"/>
                </a:lnTo>
                <a:lnTo>
                  <a:pt x="301" y="314"/>
                </a:lnTo>
                <a:lnTo>
                  <a:pt x="294" y="313"/>
                </a:lnTo>
                <a:lnTo>
                  <a:pt x="287" y="310"/>
                </a:lnTo>
                <a:lnTo>
                  <a:pt x="280" y="307"/>
                </a:lnTo>
                <a:lnTo>
                  <a:pt x="274" y="303"/>
                </a:lnTo>
                <a:lnTo>
                  <a:pt x="269" y="299"/>
                </a:lnTo>
                <a:lnTo>
                  <a:pt x="263" y="294"/>
                </a:lnTo>
                <a:lnTo>
                  <a:pt x="258" y="288"/>
                </a:lnTo>
                <a:lnTo>
                  <a:pt x="254" y="283"/>
                </a:lnTo>
                <a:lnTo>
                  <a:pt x="250" y="277"/>
                </a:lnTo>
                <a:lnTo>
                  <a:pt x="247" y="270"/>
                </a:lnTo>
                <a:lnTo>
                  <a:pt x="245" y="264"/>
                </a:lnTo>
                <a:lnTo>
                  <a:pt x="243" y="256"/>
                </a:lnTo>
                <a:lnTo>
                  <a:pt x="242" y="249"/>
                </a:lnTo>
                <a:lnTo>
                  <a:pt x="241" y="241"/>
                </a:lnTo>
                <a:lnTo>
                  <a:pt x="242" y="234"/>
                </a:lnTo>
                <a:lnTo>
                  <a:pt x="242" y="227"/>
                </a:lnTo>
                <a:lnTo>
                  <a:pt x="244" y="221"/>
                </a:lnTo>
                <a:lnTo>
                  <a:pt x="246" y="215"/>
                </a:lnTo>
                <a:lnTo>
                  <a:pt x="248" y="209"/>
                </a:lnTo>
                <a:lnTo>
                  <a:pt x="251" y="204"/>
                </a:lnTo>
                <a:lnTo>
                  <a:pt x="255" y="198"/>
                </a:lnTo>
                <a:lnTo>
                  <a:pt x="258" y="193"/>
                </a:lnTo>
                <a:lnTo>
                  <a:pt x="267" y="184"/>
                </a:lnTo>
                <a:lnTo>
                  <a:pt x="277" y="177"/>
                </a:lnTo>
                <a:lnTo>
                  <a:pt x="282" y="174"/>
                </a:lnTo>
                <a:lnTo>
                  <a:pt x="289" y="170"/>
                </a:lnTo>
                <a:lnTo>
                  <a:pt x="295" y="168"/>
                </a:lnTo>
                <a:lnTo>
                  <a:pt x="301" y="167"/>
                </a:lnTo>
                <a:lnTo>
                  <a:pt x="302" y="150"/>
                </a:lnTo>
                <a:lnTo>
                  <a:pt x="302" y="148"/>
                </a:lnTo>
                <a:lnTo>
                  <a:pt x="303" y="145"/>
                </a:lnTo>
                <a:lnTo>
                  <a:pt x="304" y="143"/>
                </a:lnTo>
                <a:lnTo>
                  <a:pt x="306" y="140"/>
                </a:lnTo>
                <a:lnTo>
                  <a:pt x="308" y="138"/>
                </a:lnTo>
                <a:lnTo>
                  <a:pt x="310" y="137"/>
                </a:lnTo>
                <a:lnTo>
                  <a:pt x="314" y="136"/>
                </a:lnTo>
                <a:lnTo>
                  <a:pt x="317" y="135"/>
                </a:lnTo>
                <a:lnTo>
                  <a:pt x="319" y="136"/>
                </a:lnTo>
                <a:lnTo>
                  <a:pt x="322" y="137"/>
                </a:lnTo>
                <a:lnTo>
                  <a:pt x="324" y="138"/>
                </a:lnTo>
                <a:lnTo>
                  <a:pt x="326" y="140"/>
                </a:lnTo>
                <a:lnTo>
                  <a:pt x="329" y="143"/>
                </a:lnTo>
                <a:lnTo>
                  <a:pt x="330" y="145"/>
                </a:lnTo>
                <a:lnTo>
                  <a:pt x="331" y="148"/>
                </a:lnTo>
                <a:lnTo>
                  <a:pt x="332" y="150"/>
                </a:lnTo>
                <a:lnTo>
                  <a:pt x="332" y="167"/>
                </a:lnTo>
                <a:lnTo>
                  <a:pt x="337" y="168"/>
                </a:lnTo>
                <a:lnTo>
                  <a:pt x="344" y="170"/>
                </a:lnTo>
                <a:lnTo>
                  <a:pt x="350" y="174"/>
                </a:lnTo>
                <a:lnTo>
                  <a:pt x="355" y="177"/>
                </a:lnTo>
                <a:lnTo>
                  <a:pt x="365" y="184"/>
                </a:lnTo>
                <a:lnTo>
                  <a:pt x="375" y="193"/>
                </a:lnTo>
                <a:lnTo>
                  <a:pt x="378" y="198"/>
                </a:lnTo>
                <a:lnTo>
                  <a:pt x="381" y="204"/>
                </a:lnTo>
                <a:lnTo>
                  <a:pt x="384" y="209"/>
                </a:lnTo>
                <a:lnTo>
                  <a:pt x="387" y="215"/>
                </a:lnTo>
                <a:lnTo>
                  <a:pt x="389" y="221"/>
                </a:lnTo>
                <a:lnTo>
                  <a:pt x="391" y="227"/>
                </a:lnTo>
                <a:lnTo>
                  <a:pt x="391" y="234"/>
                </a:lnTo>
                <a:lnTo>
                  <a:pt x="392" y="241"/>
                </a:lnTo>
                <a:lnTo>
                  <a:pt x="391" y="243"/>
                </a:lnTo>
                <a:lnTo>
                  <a:pt x="391" y="247"/>
                </a:lnTo>
                <a:lnTo>
                  <a:pt x="389" y="250"/>
                </a:lnTo>
                <a:lnTo>
                  <a:pt x="388" y="252"/>
                </a:lnTo>
                <a:lnTo>
                  <a:pt x="384" y="253"/>
                </a:lnTo>
                <a:lnTo>
                  <a:pt x="382" y="255"/>
                </a:lnTo>
                <a:lnTo>
                  <a:pt x="379" y="255"/>
                </a:lnTo>
                <a:lnTo>
                  <a:pt x="377" y="256"/>
                </a:lnTo>
                <a:lnTo>
                  <a:pt x="374" y="255"/>
                </a:lnTo>
                <a:lnTo>
                  <a:pt x="370" y="255"/>
                </a:lnTo>
                <a:lnTo>
                  <a:pt x="368" y="253"/>
                </a:lnTo>
                <a:lnTo>
                  <a:pt x="366" y="252"/>
                </a:lnTo>
                <a:lnTo>
                  <a:pt x="364" y="250"/>
                </a:lnTo>
                <a:lnTo>
                  <a:pt x="363" y="247"/>
                </a:lnTo>
                <a:lnTo>
                  <a:pt x="362" y="244"/>
                </a:lnTo>
                <a:lnTo>
                  <a:pt x="362" y="241"/>
                </a:lnTo>
                <a:lnTo>
                  <a:pt x="361" y="232"/>
                </a:lnTo>
                <a:lnTo>
                  <a:pt x="358" y="223"/>
                </a:lnTo>
                <a:lnTo>
                  <a:pt x="353" y="215"/>
                </a:lnTo>
                <a:lnTo>
                  <a:pt x="348" y="209"/>
                </a:lnTo>
                <a:lnTo>
                  <a:pt x="341" y="204"/>
                </a:lnTo>
                <a:lnTo>
                  <a:pt x="334" y="199"/>
                </a:lnTo>
                <a:lnTo>
                  <a:pt x="325" y="196"/>
                </a:lnTo>
                <a:lnTo>
                  <a:pt x="317" y="196"/>
                </a:lnTo>
                <a:lnTo>
                  <a:pt x="307" y="196"/>
                </a:lnTo>
                <a:lnTo>
                  <a:pt x="299" y="199"/>
                </a:lnTo>
                <a:lnTo>
                  <a:pt x="291" y="204"/>
                </a:lnTo>
                <a:lnTo>
                  <a:pt x="285" y="209"/>
                </a:lnTo>
                <a:lnTo>
                  <a:pt x="279" y="215"/>
                </a:lnTo>
                <a:lnTo>
                  <a:pt x="275" y="223"/>
                </a:lnTo>
                <a:lnTo>
                  <a:pt x="272" y="232"/>
                </a:lnTo>
                <a:lnTo>
                  <a:pt x="271" y="241"/>
                </a:lnTo>
                <a:lnTo>
                  <a:pt x="272" y="250"/>
                </a:lnTo>
                <a:lnTo>
                  <a:pt x="275" y="258"/>
                </a:lnTo>
                <a:lnTo>
                  <a:pt x="279" y="266"/>
                </a:lnTo>
                <a:lnTo>
                  <a:pt x="285" y="272"/>
                </a:lnTo>
                <a:lnTo>
                  <a:pt x="291" y="279"/>
                </a:lnTo>
                <a:lnTo>
                  <a:pt x="299" y="282"/>
                </a:lnTo>
                <a:lnTo>
                  <a:pt x="307" y="285"/>
                </a:lnTo>
                <a:lnTo>
                  <a:pt x="317" y="286"/>
                </a:lnTo>
                <a:lnTo>
                  <a:pt x="317" y="286"/>
                </a:lnTo>
                <a:close/>
                <a:moveTo>
                  <a:pt x="430" y="3"/>
                </a:moveTo>
                <a:lnTo>
                  <a:pt x="426" y="1"/>
                </a:lnTo>
                <a:lnTo>
                  <a:pt x="422" y="0"/>
                </a:lnTo>
                <a:lnTo>
                  <a:pt x="211" y="0"/>
                </a:lnTo>
                <a:lnTo>
                  <a:pt x="206" y="1"/>
                </a:lnTo>
                <a:lnTo>
                  <a:pt x="202" y="3"/>
                </a:lnTo>
                <a:lnTo>
                  <a:pt x="187" y="15"/>
                </a:lnTo>
                <a:lnTo>
                  <a:pt x="170" y="29"/>
                </a:lnTo>
                <a:lnTo>
                  <a:pt x="154" y="45"/>
                </a:lnTo>
                <a:lnTo>
                  <a:pt x="137" y="63"/>
                </a:lnTo>
                <a:lnTo>
                  <a:pt x="119" y="82"/>
                </a:lnTo>
                <a:lnTo>
                  <a:pt x="103" y="103"/>
                </a:lnTo>
                <a:lnTo>
                  <a:pt x="86" y="125"/>
                </a:lnTo>
                <a:lnTo>
                  <a:pt x="71" y="148"/>
                </a:lnTo>
                <a:lnTo>
                  <a:pt x="56" y="170"/>
                </a:lnTo>
                <a:lnTo>
                  <a:pt x="43" y="194"/>
                </a:lnTo>
                <a:lnTo>
                  <a:pt x="30" y="218"/>
                </a:lnTo>
                <a:lnTo>
                  <a:pt x="21" y="241"/>
                </a:lnTo>
                <a:lnTo>
                  <a:pt x="12" y="265"/>
                </a:lnTo>
                <a:lnTo>
                  <a:pt x="6" y="288"/>
                </a:lnTo>
                <a:lnTo>
                  <a:pt x="4" y="299"/>
                </a:lnTo>
                <a:lnTo>
                  <a:pt x="1" y="310"/>
                </a:lnTo>
                <a:lnTo>
                  <a:pt x="0" y="321"/>
                </a:lnTo>
                <a:lnTo>
                  <a:pt x="0" y="331"/>
                </a:lnTo>
                <a:lnTo>
                  <a:pt x="0" y="348"/>
                </a:lnTo>
                <a:lnTo>
                  <a:pt x="3" y="368"/>
                </a:lnTo>
                <a:lnTo>
                  <a:pt x="6" y="387"/>
                </a:lnTo>
                <a:lnTo>
                  <a:pt x="11" y="406"/>
                </a:lnTo>
                <a:lnTo>
                  <a:pt x="14" y="417"/>
                </a:lnTo>
                <a:lnTo>
                  <a:pt x="19" y="427"/>
                </a:lnTo>
                <a:lnTo>
                  <a:pt x="23" y="436"/>
                </a:lnTo>
                <a:lnTo>
                  <a:pt x="27" y="447"/>
                </a:lnTo>
                <a:lnTo>
                  <a:pt x="34" y="457"/>
                </a:lnTo>
                <a:lnTo>
                  <a:pt x="40" y="466"/>
                </a:lnTo>
                <a:lnTo>
                  <a:pt x="48" y="476"/>
                </a:lnTo>
                <a:lnTo>
                  <a:pt x="55" y="486"/>
                </a:lnTo>
                <a:lnTo>
                  <a:pt x="64" y="494"/>
                </a:lnTo>
                <a:lnTo>
                  <a:pt x="73" y="503"/>
                </a:lnTo>
                <a:lnTo>
                  <a:pt x="84" y="512"/>
                </a:lnTo>
                <a:lnTo>
                  <a:pt x="96" y="519"/>
                </a:lnTo>
                <a:lnTo>
                  <a:pt x="108" y="528"/>
                </a:lnTo>
                <a:lnTo>
                  <a:pt x="122" y="534"/>
                </a:lnTo>
                <a:lnTo>
                  <a:pt x="136" y="540"/>
                </a:lnTo>
                <a:lnTo>
                  <a:pt x="151" y="547"/>
                </a:lnTo>
                <a:lnTo>
                  <a:pt x="168" y="552"/>
                </a:lnTo>
                <a:lnTo>
                  <a:pt x="185" y="558"/>
                </a:lnTo>
                <a:lnTo>
                  <a:pt x="204" y="562"/>
                </a:lnTo>
                <a:lnTo>
                  <a:pt x="223" y="565"/>
                </a:lnTo>
                <a:lnTo>
                  <a:pt x="245" y="568"/>
                </a:lnTo>
                <a:lnTo>
                  <a:pt x="267" y="570"/>
                </a:lnTo>
                <a:lnTo>
                  <a:pt x="291" y="572"/>
                </a:lnTo>
                <a:lnTo>
                  <a:pt x="317" y="572"/>
                </a:lnTo>
                <a:lnTo>
                  <a:pt x="341" y="572"/>
                </a:lnTo>
                <a:lnTo>
                  <a:pt x="365" y="570"/>
                </a:lnTo>
                <a:lnTo>
                  <a:pt x="388" y="568"/>
                </a:lnTo>
                <a:lnTo>
                  <a:pt x="409" y="565"/>
                </a:lnTo>
                <a:lnTo>
                  <a:pt x="428" y="562"/>
                </a:lnTo>
                <a:lnTo>
                  <a:pt x="448" y="558"/>
                </a:lnTo>
                <a:lnTo>
                  <a:pt x="465" y="552"/>
                </a:lnTo>
                <a:lnTo>
                  <a:pt x="482" y="547"/>
                </a:lnTo>
                <a:lnTo>
                  <a:pt x="497" y="540"/>
                </a:lnTo>
                <a:lnTo>
                  <a:pt x="512" y="534"/>
                </a:lnTo>
                <a:lnTo>
                  <a:pt x="525" y="528"/>
                </a:lnTo>
                <a:lnTo>
                  <a:pt x="537" y="519"/>
                </a:lnTo>
                <a:lnTo>
                  <a:pt x="548" y="512"/>
                </a:lnTo>
                <a:lnTo>
                  <a:pt x="559" y="503"/>
                </a:lnTo>
                <a:lnTo>
                  <a:pt x="569" y="494"/>
                </a:lnTo>
                <a:lnTo>
                  <a:pt x="577" y="486"/>
                </a:lnTo>
                <a:lnTo>
                  <a:pt x="585" y="476"/>
                </a:lnTo>
                <a:lnTo>
                  <a:pt x="592" y="466"/>
                </a:lnTo>
                <a:lnTo>
                  <a:pt x="599" y="457"/>
                </a:lnTo>
                <a:lnTo>
                  <a:pt x="605" y="447"/>
                </a:lnTo>
                <a:lnTo>
                  <a:pt x="610" y="436"/>
                </a:lnTo>
                <a:lnTo>
                  <a:pt x="615" y="427"/>
                </a:lnTo>
                <a:lnTo>
                  <a:pt x="618" y="417"/>
                </a:lnTo>
                <a:lnTo>
                  <a:pt x="621" y="406"/>
                </a:lnTo>
                <a:lnTo>
                  <a:pt x="627" y="387"/>
                </a:lnTo>
                <a:lnTo>
                  <a:pt x="630" y="368"/>
                </a:lnTo>
                <a:lnTo>
                  <a:pt x="632" y="348"/>
                </a:lnTo>
                <a:lnTo>
                  <a:pt x="632" y="331"/>
                </a:lnTo>
                <a:lnTo>
                  <a:pt x="632" y="321"/>
                </a:lnTo>
                <a:lnTo>
                  <a:pt x="631" y="310"/>
                </a:lnTo>
                <a:lnTo>
                  <a:pt x="629" y="299"/>
                </a:lnTo>
                <a:lnTo>
                  <a:pt x="627" y="288"/>
                </a:lnTo>
                <a:lnTo>
                  <a:pt x="620" y="265"/>
                </a:lnTo>
                <a:lnTo>
                  <a:pt x="612" y="241"/>
                </a:lnTo>
                <a:lnTo>
                  <a:pt x="602" y="218"/>
                </a:lnTo>
                <a:lnTo>
                  <a:pt x="589" y="194"/>
                </a:lnTo>
                <a:lnTo>
                  <a:pt x="576" y="170"/>
                </a:lnTo>
                <a:lnTo>
                  <a:pt x="561" y="148"/>
                </a:lnTo>
                <a:lnTo>
                  <a:pt x="546" y="125"/>
                </a:lnTo>
                <a:lnTo>
                  <a:pt x="530" y="103"/>
                </a:lnTo>
                <a:lnTo>
                  <a:pt x="513" y="82"/>
                </a:lnTo>
                <a:lnTo>
                  <a:pt x="496" y="63"/>
                </a:lnTo>
                <a:lnTo>
                  <a:pt x="479" y="45"/>
                </a:lnTo>
                <a:lnTo>
                  <a:pt x="463" y="29"/>
                </a:lnTo>
                <a:lnTo>
                  <a:pt x="445" y="15"/>
                </a:lnTo>
                <a:lnTo>
                  <a:pt x="43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2" name="CustomShape 15"/>
          <p:cNvSpPr/>
          <p:nvPr/>
        </p:nvSpPr>
        <p:spPr>
          <a:xfrm>
            <a:off x="11376000" y="1656000"/>
            <a:ext cx="189720" cy="128160"/>
          </a:xfrm>
          <a:custGeom>
            <a:avLst/>
            <a:gdLst/>
            <a:ahLst/>
            <a:rect l="l" t="t" r="r" b="b"/>
            <a:pathLst>
              <a:path w="361" h="241">
                <a:moveTo>
                  <a:pt x="75" y="226"/>
                </a:moveTo>
                <a:lnTo>
                  <a:pt x="76" y="229"/>
                </a:lnTo>
                <a:lnTo>
                  <a:pt x="76" y="231"/>
                </a:lnTo>
                <a:lnTo>
                  <a:pt x="78" y="234"/>
                </a:lnTo>
                <a:lnTo>
                  <a:pt x="79" y="236"/>
                </a:lnTo>
                <a:lnTo>
                  <a:pt x="81" y="239"/>
                </a:lnTo>
                <a:lnTo>
                  <a:pt x="84" y="240"/>
                </a:lnTo>
                <a:lnTo>
                  <a:pt x="86" y="241"/>
                </a:lnTo>
                <a:lnTo>
                  <a:pt x="90" y="241"/>
                </a:lnTo>
                <a:lnTo>
                  <a:pt x="271" y="241"/>
                </a:lnTo>
                <a:lnTo>
                  <a:pt x="274" y="241"/>
                </a:lnTo>
                <a:lnTo>
                  <a:pt x="276" y="240"/>
                </a:lnTo>
                <a:lnTo>
                  <a:pt x="279" y="238"/>
                </a:lnTo>
                <a:lnTo>
                  <a:pt x="282" y="236"/>
                </a:lnTo>
                <a:lnTo>
                  <a:pt x="283" y="234"/>
                </a:lnTo>
                <a:lnTo>
                  <a:pt x="285" y="231"/>
                </a:lnTo>
                <a:lnTo>
                  <a:pt x="285" y="229"/>
                </a:lnTo>
                <a:lnTo>
                  <a:pt x="286" y="226"/>
                </a:lnTo>
                <a:lnTo>
                  <a:pt x="287" y="213"/>
                </a:lnTo>
                <a:lnTo>
                  <a:pt x="289" y="199"/>
                </a:lnTo>
                <a:lnTo>
                  <a:pt x="292" y="186"/>
                </a:lnTo>
                <a:lnTo>
                  <a:pt x="297" y="172"/>
                </a:lnTo>
                <a:lnTo>
                  <a:pt x="302" y="159"/>
                </a:lnTo>
                <a:lnTo>
                  <a:pt x="308" y="146"/>
                </a:lnTo>
                <a:lnTo>
                  <a:pt x="315" y="133"/>
                </a:lnTo>
                <a:lnTo>
                  <a:pt x="321" y="122"/>
                </a:lnTo>
                <a:lnTo>
                  <a:pt x="346" y="84"/>
                </a:lnTo>
                <a:lnTo>
                  <a:pt x="358" y="69"/>
                </a:lnTo>
                <a:lnTo>
                  <a:pt x="360" y="65"/>
                </a:lnTo>
                <a:lnTo>
                  <a:pt x="361" y="61"/>
                </a:lnTo>
                <a:lnTo>
                  <a:pt x="360" y="56"/>
                </a:lnTo>
                <a:lnTo>
                  <a:pt x="358" y="51"/>
                </a:lnTo>
                <a:lnTo>
                  <a:pt x="355" y="48"/>
                </a:lnTo>
                <a:lnTo>
                  <a:pt x="350" y="46"/>
                </a:lnTo>
                <a:lnTo>
                  <a:pt x="346" y="44"/>
                </a:lnTo>
                <a:lnTo>
                  <a:pt x="341" y="46"/>
                </a:lnTo>
                <a:lnTo>
                  <a:pt x="233" y="86"/>
                </a:lnTo>
                <a:lnTo>
                  <a:pt x="194" y="8"/>
                </a:lnTo>
                <a:lnTo>
                  <a:pt x="192" y="5"/>
                </a:lnTo>
                <a:lnTo>
                  <a:pt x="188" y="3"/>
                </a:lnTo>
                <a:lnTo>
                  <a:pt x="184" y="0"/>
                </a:lnTo>
                <a:lnTo>
                  <a:pt x="180" y="0"/>
                </a:lnTo>
                <a:lnTo>
                  <a:pt x="177" y="0"/>
                </a:lnTo>
                <a:lnTo>
                  <a:pt x="172" y="3"/>
                </a:lnTo>
                <a:lnTo>
                  <a:pt x="169" y="5"/>
                </a:lnTo>
                <a:lnTo>
                  <a:pt x="167" y="8"/>
                </a:lnTo>
                <a:lnTo>
                  <a:pt x="128" y="86"/>
                </a:lnTo>
                <a:lnTo>
                  <a:pt x="20" y="46"/>
                </a:lnTo>
                <a:lnTo>
                  <a:pt x="15" y="44"/>
                </a:lnTo>
                <a:lnTo>
                  <a:pt x="10" y="46"/>
                </a:lnTo>
                <a:lnTo>
                  <a:pt x="6" y="48"/>
                </a:lnTo>
                <a:lnTo>
                  <a:pt x="3" y="51"/>
                </a:lnTo>
                <a:lnTo>
                  <a:pt x="1" y="56"/>
                </a:lnTo>
                <a:lnTo>
                  <a:pt x="0" y="61"/>
                </a:lnTo>
                <a:lnTo>
                  <a:pt x="1" y="65"/>
                </a:lnTo>
                <a:lnTo>
                  <a:pt x="3" y="69"/>
                </a:lnTo>
                <a:lnTo>
                  <a:pt x="15" y="84"/>
                </a:lnTo>
                <a:lnTo>
                  <a:pt x="39" y="122"/>
                </a:lnTo>
                <a:lnTo>
                  <a:pt x="46" y="133"/>
                </a:lnTo>
                <a:lnTo>
                  <a:pt x="52" y="146"/>
                </a:lnTo>
                <a:lnTo>
                  <a:pt x="59" y="159"/>
                </a:lnTo>
                <a:lnTo>
                  <a:pt x="64" y="172"/>
                </a:lnTo>
                <a:lnTo>
                  <a:pt x="68" y="186"/>
                </a:lnTo>
                <a:lnTo>
                  <a:pt x="71" y="199"/>
                </a:lnTo>
                <a:lnTo>
                  <a:pt x="75" y="213"/>
                </a:lnTo>
                <a:lnTo>
                  <a:pt x="75" y="226"/>
                </a:lnTo>
                <a:lnTo>
                  <a:pt x="75" y="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3" name="CustomShape 16"/>
          <p:cNvSpPr/>
          <p:nvPr/>
        </p:nvSpPr>
        <p:spPr>
          <a:xfrm>
            <a:off x="11304000" y="1728000"/>
            <a:ext cx="360" cy="78120"/>
          </a:xfrm>
          <a:custGeom>
            <a:avLst/>
            <a:gdLst/>
            <a:ahLst/>
            <a:rect l="l" t="t" r="r" b="b"/>
            <a:pathLst>
              <a:path w="241" h="30">
                <a:moveTo>
                  <a:pt x="15" y="0"/>
                </a:moveTo>
                <a:lnTo>
                  <a:pt x="11" y="0"/>
                </a:lnTo>
                <a:lnTo>
                  <a:pt x="9" y="1"/>
                </a:lnTo>
                <a:lnTo>
                  <a:pt x="6" y="2"/>
                </a:lnTo>
                <a:lnTo>
                  <a:pt x="4" y="4"/>
                </a:lnTo>
                <a:lnTo>
                  <a:pt x="3" y="6"/>
                </a:lnTo>
                <a:lnTo>
                  <a:pt x="1" y="9"/>
                </a:lnTo>
                <a:lnTo>
                  <a:pt x="1" y="12"/>
                </a:lnTo>
                <a:lnTo>
                  <a:pt x="0" y="15"/>
                </a:lnTo>
                <a:lnTo>
                  <a:pt x="1" y="18"/>
                </a:lnTo>
                <a:lnTo>
                  <a:pt x="1" y="20"/>
                </a:lnTo>
                <a:lnTo>
                  <a:pt x="3" y="23"/>
                </a:lnTo>
                <a:lnTo>
                  <a:pt x="4" y="26"/>
                </a:lnTo>
                <a:lnTo>
                  <a:pt x="6" y="28"/>
                </a:lnTo>
                <a:lnTo>
                  <a:pt x="9" y="29"/>
                </a:lnTo>
                <a:lnTo>
                  <a:pt x="11" y="30"/>
                </a:lnTo>
                <a:lnTo>
                  <a:pt x="15" y="30"/>
                </a:lnTo>
                <a:lnTo>
                  <a:pt x="226" y="30"/>
                </a:lnTo>
                <a:lnTo>
                  <a:pt x="229" y="30"/>
                </a:lnTo>
                <a:lnTo>
                  <a:pt x="231" y="29"/>
                </a:lnTo>
                <a:lnTo>
                  <a:pt x="234" y="28"/>
                </a:lnTo>
                <a:lnTo>
                  <a:pt x="237" y="26"/>
                </a:lnTo>
                <a:lnTo>
                  <a:pt x="238" y="23"/>
                </a:lnTo>
                <a:lnTo>
                  <a:pt x="240" y="20"/>
                </a:lnTo>
                <a:lnTo>
                  <a:pt x="241" y="18"/>
                </a:lnTo>
                <a:lnTo>
                  <a:pt x="241" y="15"/>
                </a:lnTo>
                <a:lnTo>
                  <a:pt x="241" y="12"/>
                </a:lnTo>
                <a:lnTo>
                  <a:pt x="240" y="9"/>
                </a:lnTo>
                <a:lnTo>
                  <a:pt x="238" y="6"/>
                </a:lnTo>
                <a:lnTo>
                  <a:pt x="237" y="4"/>
                </a:lnTo>
                <a:lnTo>
                  <a:pt x="234" y="2"/>
                </a:lnTo>
                <a:lnTo>
                  <a:pt x="231" y="1"/>
                </a:lnTo>
                <a:lnTo>
                  <a:pt x="229" y="0"/>
                </a:lnTo>
                <a:lnTo>
                  <a:pt x="226" y="0"/>
                </a:lnTo>
                <a:lnTo>
                  <a:pt x="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84" name="" descr=""/>
          <p:cNvPicPr/>
          <p:nvPr/>
        </p:nvPicPr>
        <p:blipFill>
          <a:blip r:embed="rId3"/>
          <a:stretch/>
        </p:blipFill>
        <p:spPr>
          <a:xfrm>
            <a:off x="3672000" y="1941480"/>
            <a:ext cx="4823280" cy="4825800"/>
          </a:xfrm>
          <a:prstGeom prst="rect">
            <a:avLst/>
          </a:prstGeom>
          <a:ln>
            <a:noFill/>
          </a:ln>
        </p:spPr>
      </p:pic>
    </p:spTree>
  </p:cSld>
  <p:transition spd="med">
    <p:wheel spokes="1"/>
  </p:transition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6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7" name="CustomShape 3"/>
          <p:cNvSpPr/>
          <p:nvPr/>
        </p:nvSpPr>
        <p:spPr>
          <a:xfrm>
            <a:off x="690480" y="314280"/>
            <a:ext cx="10805760" cy="54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21409a"/>
                </a:solidFill>
                <a:latin typeface="Comic Sans MS"/>
                <a:ea typeface="DejaVu Sans"/>
              </a:rPr>
              <a:t>Благоустройство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288" name="CustomShape 4"/>
          <p:cNvSpPr/>
          <p:nvPr/>
        </p:nvSpPr>
        <p:spPr>
          <a:xfrm rot="10800000">
            <a:off x="10161720" y="20075760"/>
            <a:ext cx="475920" cy="2378520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9" name="CustomShape 5"/>
          <p:cNvSpPr/>
          <p:nvPr/>
        </p:nvSpPr>
        <p:spPr>
          <a:xfrm rot="10800000">
            <a:off x="11445480" y="28622880"/>
            <a:ext cx="475920" cy="380304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0" name="CustomShape 6"/>
          <p:cNvSpPr/>
          <p:nvPr/>
        </p:nvSpPr>
        <p:spPr>
          <a:xfrm rot="10800000">
            <a:off x="12729600" y="23268240"/>
            <a:ext cx="475920" cy="2910600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1" name="CustomShape 7"/>
          <p:cNvSpPr/>
          <p:nvPr/>
        </p:nvSpPr>
        <p:spPr>
          <a:xfrm rot="10800000">
            <a:off x="14013360" y="26052480"/>
            <a:ext cx="475920" cy="3374640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2" name="CustomShape 8"/>
          <p:cNvSpPr/>
          <p:nvPr/>
        </p:nvSpPr>
        <p:spPr>
          <a:xfrm>
            <a:off x="6995520" y="5281560"/>
            <a:ext cx="92880" cy="92880"/>
          </a:xfrm>
          <a:custGeom>
            <a:avLst/>
            <a:gdLst/>
            <a:ahLst/>
            <a:rect l="l" t="t" r="r" b="b"/>
            <a:pathLst>
              <a:path w="240" h="240">
                <a:moveTo>
                  <a:pt x="121" y="240"/>
                </a:moveTo>
                <a:lnTo>
                  <a:pt x="133" y="239"/>
                </a:lnTo>
                <a:lnTo>
                  <a:pt x="144" y="237"/>
                </a:lnTo>
                <a:lnTo>
                  <a:pt x="156" y="235"/>
                </a:lnTo>
                <a:lnTo>
                  <a:pt x="167" y="230"/>
                </a:lnTo>
                <a:lnTo>
                  <a:pt x="177" y="226"/>
                </a:lnTo>
                <a:lnTo>
                  <a:pt x="188" y="219"/>
                </a:lnTo>
                <a:lnTo>
                  <a:pt x="197" y="212"/>
                </a:lnTo>
                <a:lnTo>
                  <a:pt x="206" y="204"/>
                </a:lnTo>
                <a:lnTo>
                  <a:pt x="213" y="196"/>
                </a:lnTo>
                <a:lnTo>
                  <a:pt x="220" y="187"/>
                </a:lnTo>
                <a:lnTo>
                  <a:pt x="226" y="177"/>
                </a:lnTo>
                <a:lnTo>
                  <a:pt x="231" y="167"/>
                </a:lnTo>
                <a:lnTo>
                  <a:pt x="235" y="155"/>
                </a:lnTo>
                <a:lnTo>
                  <a:pt x="238" y="144"/>
                </a:lnTo>
                <a:lnTo>
                  <a:pt x="240" y="132"/>
                </a:lnTo>
                <a:lnTo>
                  <a:pt x="240" y="119"/>
                </a:lnTo>
                <a:lnTo>
                  <a:pt x="240" y="108"/>
                </a:lnTo>
                <a:lnTo>
                  <a:pt x="238" y="95"/>
                </a:lnTo>
                <a:lnTo>
                  <a:pt x="235" y="83"/>
                </a:lnTo>
                <a:lnTo>
                  <a:pt x="231" y="73"/>
                </a:lnTo>
                <a:lnTo>
                  <a:pt x="226" y="63"/>
                </a:lnTo>
                <a:lnTo>
                  <a:pt x="220" y="52"/>
                </a:lnTo>
                <a:lnTo>
                  <a:pt x="213" y="43"/>
                </a:lnTo>
                <a:lnTo>
                  <a:pt x="206" y="34"/>
                </a:lnTo>
                <a:lnTo>
                  <a:pt x="197" y="27"/>
                </a:lnTo>
                <a:lnTo>
                  <a:pt x="188" y="20"/>
                </a:lnTo>
                <a:lnTo>
                  <a:pt x="177" y="14"/>
                </a:lnTo>
                <a:lnTo>
                  <a:pt x="167" y="9"/>
                </a:lnTo>
                <a:lnTo>
                  <a:pt x="156" y="5"/>
                </a:lnTo>
                <a:lnTo>
                  <a:pt x="144" y="2"/>
                </a:lnTo>
                <a:lnTo>
                  <a:pt x="133" y="0"/>
                </a:lnTo>
                <a:lnTo>
                  <a:pt x="121" y="0"/>
                </a:lnTo>
                <a:lnTo>
                  <a:pt x="108" y="0"/>
                </a:lnTo>
                <a:lnTo>
                  <a:pt x="97" y="2"/>
                </a:lnTo>
                <a:lnTo>
                  <a:pt x="85" y="5"/>
                </a:lnTo>
                <a:lnTo>
                  <a:pt x="73" y="9"/>
                </a:lnTo>
                <a:lnTo>
                  <a:pt x="63" y="14"/>
                </a:lnTo>
                <a:lnTo>
                  <a:pt x="53" y="20"/>
                </a:lnTo>
                <a:lnTo>
                  <a:pt x="44" y="27"/>
                </a:lnTo>
                <a:lnTo>
                  <a:pt x="35" y="34"/>
                </a:lnTo>
                <a:lnTo>
                  <a:pt x="27" y="43"/>
                </a:lnTo>
                <a:lnTo>
                  <a:pt x="21" y="52"/>
                </a:lnTo>
                <a:lnTo>
                  <a:pt x="14" y="63"/>
                </a:lnTo>
                <a:lnTo>
                  <a:pt x="9" y="73"/>
                </a:lnTo>
                <a:lnTo>
                  <a:pt x="5" y="83"/>
                </a:lnTo>
                <a:lnTo>
                  <a:pt x="3" y="95"/>
                </a:lnTo>
                <a:lnTo>
                  <a:pt x="0" y="108"/>
                </a:lnTo>
                <a:lnTo>
                  <a:pt x="0" y="119"/>
                </a:lnTo>
                <a:lnTo>
                  <a:pt x="0" y="132"/>
                </a:lnTo>
                <a:lnTo>
                  <a:pt x="3" y="144"/>
                </a:lnTo>
                <a:lnTo>
                  <a:pt x="5" y="155"/>
                </a:lnTo>
                <a:lnTo>
                  <a:pt x="9" y="167"/>
                </a:lnTo>
                <a:lnTo>
                  <a:pt x="14" y="177"/>
                </a:lnTo>
                <a:lnTo>
                  <a:pt x="21" y="187"/>
                </a:lnTo>
                <a:lnTo>
                  <a:pt x="27" y="196"/>
                </a:lnTo>
                <a:lnTo>
                  <a:pt x="35" y="204"/>
                </a:lnTo>
                <a:lnTo>
                  <a:pt x="44" y="212"/>
                </a:lnTo>
                <a:lnTo>
                  <a:pt x="53" y="219"/>
                </a:lnTo>
                <a:lnTo>
                  <a:pt x="63" y="226"/>
                </a:lnTo>
                <a:lnTo>
                  <a:pt x="73" y="230"/>
                </a:lnTo>
                <a:lnTo>
                  <a:pt x="85" y="235"/>
                </a:lnTo>
                <a:lnTo>
                  <a:pt x="97" y="237"/>
                </a:lnTo>
                <a:lnTo>
                  <a:pt x="108" y="239"/>
                </a:lnTo>
                <a:lnTo>
                  <a:pt x="121" y="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3" name="CustomShape 9"/>
          <p:cNvSpPr/>
          <p:nvPr/>
        </p:nvSpPr>
        <p:spPr>
          <a:xfrm>
            <a:off x="7110000" y="5462280"/>
            <a:ext cx="45000" cy="102240"/>
          </a:xfrm>
          <a:custGeom>
            <a:avLst/>
            <a:gdLst/>
            <a:ahLst/>
            <a:rect l="l" t="t" r="r" b="b"/>
            <a:pathLst>
              <a:path w="120" h="264">
                <a:moveTo>
                  <a:pt x="72" y="24"/>
                </a:moveTo>
                <a:lnTo>
                  <a:pt x="72" y="0"/>
                </a:lnTo>
                <a:lnTo>
                  <a:pt x="48" y="0"/>
                </a:lnTo>
                <a:lnTo>
                  <a:pt x="48" y="24"/>
                </a:lnTo>
                <a:lnTo>
                  <a:pt x="0" y="24"/>
                </a:lnTo>
                <a:lnTo>
                  <a:pt x="0" y="264"/>
                </a:lnTo>
                <a:lnTo>
                  <a:pt x="120" y="264"/>
                </a:lnTo>
                <a:lnTo>
                  <a:pt x="120" y="24"/>
                </a:lnTo>
                <a:lnTo>
                  <a:pt x="72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4" name="CustomShape 10"/>
          <p:cNvSpPr/>
          <p:nvPr/>
        </p:nvSpPr>
        <p:spPr>
          <a:xfrm>
            <a:off x="9483480" y="5279760"/>
            <a:ext cx="284760" cy="284760"/>
          </a:xfrm>
          <a:custGeom>
            <a:avLst/>
            <a:gdLst/>
            <a:ahLst/>
            <a:rect l="l" t="t" r="r" b="b"/>
            <a:pathLst>
              <a:path w="903" h="904">
                <a:moveTo>
                  <a:pt x="558" y="632"/>
                </a:moveTo>
                <a:lnTo>
                  <a:pt x="549" y="632"/>
                </a:lnTo>
                <a:lnTo>
                  <a:pt x="542" y="631"/>
                </a:lnTo>
                <a:lnTo>
                  <a:pt x="535" y="629"/>
                </a:lnTo>
                <a:lnTo>
                  <a:pt x="528" y="627"/>
                </a:lnTo>
                <a:lnTo>
                  <a:pt x="521" y="624"/>
                </a:lnTo>
                <a:lnTo>
                  <a:pt x="515" y="619"/>
                </a:lnTo>
                <a:lnTo>
                  <a:pt x="510" y="615"/>
                </a:lnTo>
                <a:lnTo>
                  <a:pt x="504" y="610"/>
                </a:lnTo>
                <a:lnTo>
                  <a:pt x="499" y="604"/>
                </a:lnTo>
                <a:lnTo>
                  <a:pt x="495" y="599"/>
                </a:lnTo>
                <a:lnTo>
                  <a:pt x="491" y="593"/>
                </a:lnTo>
                <a:lnTo>
                  <a:pt x="488" y="586"/>
                </a:lnTo>
                <a:lnTo>
                  <a:pt x="486" y="580"/>
                </a:lnTo>
                <a:lnTo>
                  <a:pt x="484" y="572"/>
                </a:lnTo>
                <a:lnTo>
                  <a:pt x="483" y="565"/>
                </a:lnTo>
                <a:lnTo>
                  <a:pt x="482" y="557"/>
                </a:lnTo>
                <a:lnTo>
                  <a:pt x="483" y="550"/>
                </a:lnTo>
                <a:lnTo>
                  <a:pt x="484" y="542"/>
                </a:lnTo>
                <a:lnTo>
                  <a:pt x="486" y="535"/>
                </a:lnTo>
                <a:lnTo>
                  <a:pt x="488" y="528"/>
                </a:lnTo>
                <a:lnTo>
                  <a:pt x="491" y="521"/>
                </a:lnTo>
                <a:lnTo>
                  <a:pt x="495" y="515"/>
                </a:lnTo>
                <a:lnTo>
                  <a:pt x="499" y="509"/>
                </a:lnTo>
                <a:lnTo>
                  <a:pt x="504" y="504"/>
                </a:lnTo>
                <a:lnTo>
                  <a:pt x="510" y="499"/>
                </a:lnTo>
                <a:lnTo>
                  <a:pt x="515" y="495"/>
                </a:lnTo>
                <a:lnTo>
                  <a:pt x="521" y="491"/>
                </a:lnTo>
                <a:lnTo>
                  <a:pt x="528" y="487"/>
                </a:lnTo>
                <a:lnTo>
                  <a:pt x="535" y="485"/>
                </a:lnTo>
                <a:lnTo>
                  <a:pt x="542" y="483"/>
                </a:lnTo>
                <a:lnTo>
                  <a:pt x="549" y="482"/>
                </a:lnTo>
                <a:lnTo>
                  <a:pt x="558" y="482"/>
                </a:lnTo>
                <a:lnTo>
                  <a:pt x="565" y="482"/>
                </a:lnTo>
                <a:lnTo>
                  <a:pt x="573" y="483"/>
                </a:lnTo>
                <a:lnTo>
                  <a:pt x="579" y="485"/>
                </a:lnTo>
                <a:lnTo>
                  <a:pt x="587" y="487"/>
                </a:lnTo>
                <a:lnTo>
                  <a:pt x="593" y="491"/>
                </a:lnTo>
                <a:lnTo>
                  <a:pt x="600" y="495"/>
                </a:lnTo>
                <a:lnTo>
                  <a:pt x="605" y="499"/>
                </a:lnTo>
                <a:lnTo>
                  <a:pt x="610" y="504"/>
                </a:lnTo>
                <a:lnTo>
                  <a:pt x="616" y="509"/>
                </a:lnTo>
                <a:lnTo>
                  <a:pt x="620" y="515"/>
                </a:lnTo>
                <a:lnTo>
                  <a:pt x="623" y="521"/>
                </a:lnTo>
                <a:lnTo>
                  <a:pt x="626" y="528"/>
                </a:lnTo>
                <a:lnTo>
                  <a:pt x="630" y="535"/>
                </a:lnTo>
                <a:lnTo>
                  <a:pt x="631" y="542"/>
                </a:lnTo>
                <a:lnTo>
                  <a:pt x="632" y="550"/>
                </a:lnTo>
                <a:lnTo>
                  <a:pt x="633" y="557"/>
                </a:lnTo>
                <a:lnTo>
                  <a:pt x="632" y="565"/>
                </a:lnTo>
                <a:lnTo>
                  <a:pt x="631" y="572"/>
                </a:lnTo>
                <a:lnTo>
                  <a:pt x="630" y="580"/>
                </a:lnTo>
                <a:lnTo>
                  <a:pt x="626" y="586"/>
                </a:lnTo>
                <a:lnTo>
                  <a:pt x="623" y="593"/>
                </a:lnTo>
                <a:lnTo>
                  <a:pt x="620" y="599"/>
                </a:lnTo>
                <a:lnTo>
                  <a:pt x="616" y="604"/>
                </a:lnTo>
                <a:lnTo>
                  <a:pt x="610" y="610"/>
                </a:lnTo>
                <a:lnTo>
                  <a:pt x="605" y="615"/>
                </a:lnTo>
                <a:lnTo>
                  <a:pt x="600" y="619"/>
                </a:lnTo>
                <a:lnTo>
                  <a:pt x="593" y="624"/>
                </a:lnTo>
                <a:lnTo>
                  <a:pt x="587" y="627"/>
                </a:lnTo>
                <a:lnTo>
                  <a:pt x="579" y="629"/>
                </a:lnTo>
                <a:lnTo>
                  <a:pt x="573" y="631"/>
                </a:lnTo>
                <a:lnTo>
                  <a:pt x="565" y="632"/>
                </a:lnTo>
                <a:lnTo>
                  <a:pt x="558" y="632"/>
                </a:lnTo>
                <a:lnTo>
                  <a:pt x="558" y="632"/>
                </a:lnTo>
                <a:close/>
                <a:moveTo>
                  <a:pt x="312" y="613"/>
                </a:moveTo>
                <a:lnTo>
                  <a:pt x="310" y="615"/>
                </a:lnTo>
                <a:lnTo>
                  <a:pt x="307" y="616"/>
                </a:lnTo>
                <a:lnTo>
                  <a:pt x="305" y="617"/>
                </a:lnTo>
                <a:lnTo>
                  <a:pt x="301" y="617"/>
                </a:lnTo>
                <a:lnTo>
                  <a:pt x="298" y="617"/>
                </a:lnTo>
                <a:lnTo>
                  <a:pt x="296" y="616"/>
                </a:lnTo>
                <a:lnTo>
                  <a:pt x="293" y="615"/>
                </a:lnTo>
                <a:lnTo>
                  <a:pt x="291" y="613"/>
                </a:lnTo>
                <a:lnTo>
                  <a:pt x="289" y="611"/>
                </a:lnTo>
                <a:lnTo>
                  <a:pt x="288" y="608"/>
                </a:lnTo>
                <a:lnTo>
                  <a:pt x="286" y="605"/>
                </a:lnTo>
                <a:lnTo>
                  <a:pt x="286" y="602"/>
                </a:lnTo>
                <a:lnTo>
                  <a:pt x="286" y="599"/>
                </a:lnTo>
                <a:lnTo>
                  <a:pt x="288" y="597"/>
                </a:lnTo>
                <a:lnTo>
                  <a:pt x="289" y="594"/>
                </a:lnTo>
                <a:lnTo>
                  <a:pt x="291" y="591"/>
                </a:lnTo>
                <a:lnTo>
                  <a:pt x="592" y="290"/>
                </a:lnTo>
                <a:lnTo>
                  <a:pt x="594" y="289"/>
                </a:lnTo>
                <a:lnTo>
                  <a:pt x="596" y="287"/>
                </a:lnTo>
                <a:lnTo>
                  <a:pt x="600" y="286"/>
                </a:lnTo>
                <a:lnTo>
                  <a:pt x="603" y="286"/>
                </a:lnTo>
                <a:lnTo>
                  <a:pt x="605" y="286"/>
                </a:lnTo>
                <a:lnTo>
                  <a:pt x="608" y="287"/>
                </a:lnTo>
                <a:lnTo>
                  <a:pt x="610" y="289"/>
                </a:lnTo>
                <a:lnTo>
                  <a:pt x="614" y="290"/>
                </a:lnTo>
                <a:lnTo>
                  <a:pt x="615" y="293"/>
                </a:lnTo>
                <a:lnTo>
                  <a:pt x="617" y="295"/>
                </a:lnTo>
                <a:lnTo>
                  <a:pt x="617" y="299"/>
                </a:lnTo>
                <a:lnTo>
                  <a:pt x="618" y="301"/>
                </a:lnTo>
                <a:lnTo>
                  <a:pt x="617" y="304"/>
                </a:lnTo>
                <a:lnTo>
                  <a:pt x="617" y="307"/>
                </a:lnTo>
                <a:lnTo>
                  <a:pt x="615" y="309"/>
                </a:lnTo>
                <a:lnTo>
                  <a:pt x="614" y="312"/>
                </a:lnTo>
                <a:lnTo>
                  <a:pt x="312" y="613"/>
                </a:lnTo>
                <a:close/>
                <a:moveTo>
                  <a:pt x="271" y="346"/>
                </a:moveTo>
                <a:lnTo>
                  <a:pt x="271" y="338"/>
                </a:lnTo>
                <a:lnTo>
                  <a:pt x="273" y="331"/>
                </a:lnTo>
                <a:lnTo>
                  <a:pt x="275" y="324"/>
                </a:lnTo>
                <a:lnTo>
                  <a:pt x="277" y="317"/>
                </a:lnTo>
                <a:lnTo>
                  <a:pt x="280" y="310"/>
                </a:lnTo>
                <a:lnTo>
                  <a:pt x="284" y="304"/>
                </a:lnTo>
                <a:lnTo>
                  <a:pt x="289" y="299"/>
                </a:lnTo>
                <a:lnTo>
                  <a:pt x="293" y="293"/>
                </a:lnTo>
                <a:lnTo>
                  <a:pt x="298" y="288"/>
                </a:lnTo>
                <a:lnTo>
                  <a:pt x="305" y="284"/>
                </a:lnTo>
                <a:lnTo>
                  <a:pt x="311" y="280"/>
                </a:lnTo>
                <a:lnTo>
                  <a:pt x="318" y="277"/>
                </a:lnTo>
                <a:lnTo>
                  <a:pt x="324" y="274"/>
                </a:lnTo>
                <a:lnTo>
                  <a:pt x="331" y="273"/>
                </a:lnTo>
                <a:lnTo>
                  <a:pt x="339" y="272"/>
                </a:lnTo>
                <a:lnTo>
                  <a:pt x="347" y="271"/>
                </a:lnTo>
                <a:lnTo>
                  <a:pt x="354" y="272"/>
                </a:lnTo>
                <a:lnTo>
                  <a:pt x="362" y="273"/>
                </a:lnTo>
                <a:lnTo>
                  <a:pt x="369" y="274"/>
                </a:lnTo>
                <a:lnTo>
                  <a:pt x="375" y="277"/>
                </a:lnTo>
                <a:lnTo>
                  <a:pt x="382" y="280"/>
                </a:lnTo>
                <a:lnTo>
                  <a:pt x="388" y="284"/>
                </a:lnTo>
                <a:lnTo>
                  <a:pt x="395" y="288"/>
                </a:lnTo>
                <a:lnTo>
                  <a:pt x="400" y="293"/>
                </a:lnTo>
                <a:lnTo>
                  <a:pt x="404" y="299"/>
                </a:lnTo>
                <a:lnTo>
                  <a:pt x="409" y="304"/>
                </a:lnTo>
                <a:lnTo>
                  <a:pt x="413" y="310"/>
                </a:lnTo>
                <a:lnTo>
                  <a:pt x="416" y="317"/>
                </a:lnTo>
                <a:lnTo>
                  <a:pt x="418" y="324"/>
                </a:lnTo>
                <a:lnTo>
                  <a:pt x="421" y="331"/>
                </a:lnTo>
                <a:lnTo>
                  <a:pt x="422" y="338"/>
                </a:lnTo>
                <a:lnTo>
                  <a:pt x="422" y="346"/>
                </a:lnTo>
                <a:lnTo>
                  <a:pt x="422" y="354"/>
                </a:lnTo>
                <a:lnTo>
                  <a:pt x="421" y="362"/>
                </a:lnTo>
                <a:lnTo>
                  <a:pt x="418" y="368"/>
                </a:lnTo>
                <a:lnTo>
                  <a:pt x="416" y="376"/>
                </a:lnTo>
                <a:lnTo>
                  <a:pt x="413" y="382"/>
                </a:lnTo>
                <a:lnTo>
                  <a:pt x="409" y="389"/>
                </a:lnTo>
                <a:lnTo>
                  <a:pt x="404" y="394"/>
                </a:lnTo>
                <a:lnTo>
                  <a:pt x="400" y="399"/>
                </a:lnTo>
                <a:lnTo>
                  <a:pt x="395" y="405"/>
                </a:lnTo>
                <a:lnTo>
                  <a:pt x="388" y="409"/>
                </a:lnTo>
                <a:lnTo>
                  <a:pt x="382" y="412"/>
                </a:lnTo>
                <a:lnTo>
                  <a:pt x="375" y="416"/>
                </a:lnTo>
                <a:lnTo>
                  <a:pt x="369" y="418"/>
                </a:lnTo>
                <a:lnTo>
                  <a:pt x="362" y="420"/>
                </a:lnTo>
                <a:lnTo>
                  <a:pt x="354" y="421"/>
                </a:lnTo>
                <a:lnTo>
                  <a:pt x="347" y="422"/>
                </a:lnTo>
                <a:lnTo>
                  <a:pt x="339" y="421"/>
                </a:lnTo>
                <a:lnTo>
                  <a:pt x="331" y="420"/>
                </a:lnTo>
                <a:lnTo>
                  <a:pt x="324" y="418"/>
                </a:lnTo>
                <a:lnTo>
                  <a:pt x="318" y="416"/>
                </a:lnTo>
                <a:lnTo>
                  <a:pt x="311" y="412"/>
                </a:lnTo>
                <a:lnTo>
                  <a:pt x="305" y="409"/>
                </a:lnTo>
                <a:lnTo>
                  <a:pt x="298" y="405"/>
                </a:lnTo>
                <a:lnTo>
                  <a:pt x="293" y="399"/>
                </a:lnTo>
                <a:lnTo>
                  <a:pt x="289" y="394"/>
                </a:lnTo>
                <a:lnTo>
                  <a:pt x="284" y="389"/>
                </a:lnTo>
                <a:lnTo>
                  <a:pt x="280" y="382"/>
                </a:lnTo>
                <a:lnTo>
                  <a:pt x="277" y="376"/>
                </a:lnTo>
                <a:lnTo>
                  <a:pt x="275" y="368"/>
                </a:lnTo>
                <a:lnTo>
                  <a:pt x="273" y="362"/>
                </a:lnTo>
                <a:lnTo>
                  <a:pt x="271" y="354"/>
                </a:lnTo>
                <a:lnTo>
                  <a:pt x="271" y="346"/>
                </a:lnTo>
                <a:lnTo>
                  <a:pt x="271" y="346"/>
                </a:lnTo>
                <a:close/>
                <a:moveTo>
                  <a:pt x="903" y="452"/>
                </a:moveTo>
                <a:lnTo>
                  <a:pt x="903" y="439"/>
                </a:lnTo>
                <a:lnTo>
                  <a:pt x="900" y="426"/>
                </a:lnTo>
                <a:lnTo>
                  <a:pt x="896" y="416"/>
                </a:lnTo>
                <a:lnTo>
                  <a:pt x="890" y="405"/>
                </a:lnTo>
                <a:lnTo>
                  <a:pt x="883" y="394"/>
                </a:lnTo>
                <a:lnTo>
                  <a:pt x="875" y="386"/>
                </a:lnTo>
                <a:lnTo>
                  <a:pt x="866" y="378"/>
                </a:lnTo>
                <a:lnTo>
                  <a:pt x="855" y="372"/>
                </a:lnTo>
                <a:lnTo>
                  <a:pt x="862" y="362"/>
                </a:lnTo>
                <a:lnTo>
                  <a:pt x="868" y="351"/>
                </a:lnTo>
                <a:lnTo>
                  <a:pt x="872" y="339"/>
                </a:lnTo>
                <a:lnTo>
                  <a:pt x="875" y="328"/>
                </a:lnTo>
                <a:lnTo>
                  <a:pt x="876" y="316"/>
                </a:lnTo>
                <a:lnTo>
                  <a:pt x="875" y="303"/>
                </a:lnTo>
                <a:lnTo>
                  <a:pt x="873" y="291"/>
                </a:lnTo>
                <a:lnTo>
                  <a:pt x="869" y="279"/>
                </a:lnTo>
                <a:lnTo>
                  <a:pt x="863" y="268"/>
                </a:lnTo>
                <a:lnTo>
                  <a:pt x="857" y="258"/>
                </a:lnTo>
                <a:lnTo>
                  <a:pt x="848" y="248"/>
                </a:lnTo>
                <a:lnTo>
                  <a:pt x="839" y="241"/>
                </a:lnTo>
                <a:lnTo>
                  <a:pt x="829" y="234"/>
                </a:lnTo>
                <a:lnTo>
                  <a:pt x="817" y="229"/>
                </a:lnTo>
                <a:lnTo>
                  <a:pt x="807" y="225"/>
                </a:lnTo>
                <a:lnTo>
                  <a:pt x="794" y="224"/>
                </a:lnTo>
                <a:lnTo>
                  <a:pt x="797" y="211"/>
                </a:lnTo>
                <a:lnTo>
                  <a:pt x="798" y="199"/>
                </a:lnTo>
                <a:lnTo>
                  <a:pt x="797" y="187"/>
                </a:lnTo>
                <a:lnTo>
                  <a:pt x="795" y="175"/>
                </a:lnTo>
                <a:lnTo>
                  <a:pt x="792" y="163"/>
                </a:lnTo>
                <a:lnTo>
                  <a:pt x="786" y="153"/>
                </a:lnTo>
                <a:lnTo>
                  <a:pt x="780" y="142"/>
                </a:lnTo>
                <a:lnTo>
                  <a:pt x="771" y="132"/>
                </a:lnTo>
                <a:lnTo>
                  <a:pt x="765" y="126"/>
                </a:lnTo>
                <a:lnTo>
                  <a:pt x="757" y="121"/>
                </a:lnTo>
                <a:lnTo>
                  <a:pt x="750" y="116"/>
                </a:lnTo>
                <a:lnTo>
                  <a:pt x="742" y="113"/>
                </a:lnTo>
                <a:lnTo>
                  <a:pt x="734" y="110"/>
                </a:lnTo>
                <a:lnTo>
                  <a:pt x="725" y="108"/>
                </a:lnTo>
                <a:lnTo>
                  <a:pt x="717" y="107"/>
                </a:lnTo>
                <a:lnTo>
                  <a:pt x="707" y="106"/>
                </a:lnTo>
                <a:lnTo>
                  <a:pt x="694" y="107"/>
                </a:lnTo>
                <a:lnTo>
                  <a:pt x="680" y="110"/>
                </a:lnTo>
                <a:lnTo>
                  <a:pt x="678" y="98"/>
                </a:lnTo>
                <a:lnTo>
                  <a:pt x="675" y="86"/>
                </a:lnTo>
                <a:lnTo>
                  <a:pt x="669" y="74"/>
                </a:lnTo>
                <a:lnTo>
                  <a:pt x="663" y="65"/>
                </a:lnTo>
                <a:lnTo>
                  <a:pt x="655" y="55"/>
                </a:lnTo>
                <a:lnTo>
                  <a:pt x="647" y="48"/>
                </a:lnTo>
                <a:lnTo>
                  <a:pt x="636" y="40"/>
                </a:lnTo>
                <a:lnTo>
                  <a:pt x="624" y="35"/>
                </a:lnTo>
                <a:lnTo>
                  <a:pt x="612" y="30"/>
                </a:lnTo>
                <a:lnTo>
                  <a:pt x="601" y="28"/>
                </a:lnTo>
                <a:lnTo>
                  <a:pt x="588" y="27"/>
                </a:lnTo>
                <a:lnTo>
                  <a:pt x="576" y="28"/>
                </a:lnTo>
                <a:lnTo>
                  <a:pt x="564" y="32"/>
                </a:lnTo>
                <a:lnTo>
                  <a:pt x="552" y="36"/>
                </a:lnTo>
                <a:lnTo>
                  <a:pt x="542" y="41"/>
                </a:lnTo>
                <a:lnTo>
                  <a:pt x="532" y="49"/>
                </a:lnTo>
                <a:lnTo>
                  <a:pt x="526" y="38"/>
                </a:lnTo>
                <a:lnTo>
                  <a:pt x="518" y="28"/>
                </a:lnTo>
                <a:lnTo>
                  <a:pt x="510" y="20"/>
                </a:lnTo>
                <a:lnTo>
                  <a:pt x="499" y="13"/>
                </a:lnTo>
                <a:lnTo>
                  <a:pt x="488" y="8"/>
                </a:lnTo>
                <a:lnTo>
                  <a:pt x="476" y="4"/>
                </a:lnTo>
                <a:lnTo>
                  <a:pt x="464" y="0"/>
                </a:lnTo>
                <a:lnTo>
                  <a:pt x="452" y="0"/>
                </a:lnTo>
                <a:lnTo>
                  <a:pt x="439" y="0"/>
                </a:lnTo>
                <a:lnTo>
                  <a:pt x="427" y="4"/>
                </a:lnTo>
                <a:lnTo>
                  <a:pt x="415" y="8"/>
                </a:lnTo>
                <a:lnTo>
                  <a:pt x="404" y="13"/>
                </a:lnTo>
                <a:lnTo>
                  <a:pt x="395" y="20"/>
                </a:lnTo>
                <a:lnTo>
                  <a:pt x="386" y="28"/>
                </a:lnTo>
                <a:lnTo>
                  <a:pt x="379" y="38"/>
                </a:lnTo>
                <a:lnTo>
                  <a:pt x="371" y="49"/>
                </a:lnTo>
                <a:lnTo>
                  <a:pt x="362" y="41"/>
                </a:lnTo>
                <a:lnTo>
                  <a:pt x="351" y="36"/>
                </a:lnTo>
                <a:lnTo>
                  <a:pt x="340" y="32"/>
                </a:lnTo>
                <a:lnTo>
                  <a:pt x="327" y="28"/>
                </a:lnTo>
                <a:lnTo>
                  <a:pt x="315" y="27"/>
                </a:lnTo>
                <a:lnTo>
                  <a:pt x="304" y="28"/>
                </a:lnTo>
                <a:lnTo>
                  <a:pt x="291" y="30"/>
                </a:lnTo>
                <a:lnTo>
                  <a:pt x="279" y="35"/>
                </a:lnTo>
                <a:lnTo>
                  <a:pt x="268" y="40"/>
                </a:lnTo>
                <a:lnTo>
                  <a:pt x="257" y="47"/>
                </a:lnTo>
                <a:lnTo>
                  <a:pt x="249" y="55"/>
                </a:lnTo>
                <a:lnTo>
                  <a:pt x="240" y="65"/>
                </a:lnTo>
                <a:lnTo>
                  <a:pt x="234" y="74"/>
                </a:lnTo>
                <a:lnTo>
                  <a:pt x="229" y="86"/>
                </a:lnTo>
                <a:lnTo>
                  <a:pt x="225" y="98"/>
                </a:lnTo>
                <a:lnTo>
                  <a:pt x="223" y="110"/>
                </a:lnTo>
                <a:lnTo>
                  <a:pt x="210" y="107"/>
                </a:lnTo>
                <a:lnTo>
                  <a:pt x="196" y="106"/>
                </a:lnTo>
                <a:lnTo>
                  <a:pt x="188" y="107"/>
                </a:lnTo>
                <a:lnTo>
                  <a:pt x="179" y="108"/>
                </a:lnTo>
                <a:lnTo>
                  <a:pt x="171" y="110"/>
                </a:lnTo>
                <a:lnTo>
                  <a:pt x="162" y="113"/>
                </a:lnTo>
                <a:lnTo>
                  <a:pt x="155" y="116"/>
                </a:lnTo>
                <a:lnTo>
                  <a:pt x="146" y="121"/>
                </a:lnTo>
                <a:lnTo>
                  <a:pt x="140" y="126"/>
                </a:lnTo>
                <a:lnTo>
                  <a:pt x="133" y="132"/>
                </a:lnTo>
                <a:lnTo>
                  <a:pt x="125" y="142"/>
                </a:lnTo>
                <a:lnTo>
                  <a:pt x="117" y="153"/>
                </a:lnTo>
                <a:lnTo>
                  <a:pt x="113" y="163"/>
                </a:lnTo>
                <a:lnTo>
                  <a:pt x="108" y="175"/>
                </a:lnTo>
                <a:lnTo>
                  <a:pt x="106" y="187"/>
                </a:lnTo>
                <a:lnTo>
                  <a:pt x="106" y="199"/>
                </a:lnTo>
                <a:lnTo>
                  <a:pt x="107" y="211"/>
                </a:lnTo>
                <a:lnTo>
                  <a:pt x="109" y="224"/>
                </a:lnTo>
                <a:lnTo>
                  <a:pt x="98" y="225"/>
                </a:lnTo>
                <a:lnTo>
                  <a:pt x="86" y="229"/>
                </a:lnTo>
                <a:lnTo>
                  <a:pt x="75" y="234"/>
                </a:lnTo>
                <a:lnTo>
                  <a:pt x="64" y="241"/>
                </a:lnTo>
                <a:lnTo>
                  <a:pt x="56" y="248"/>
                </a:lnTo>
                <a:lnTo>
                  <a:pt x="47" y="258"/>
                </a:lnTo>
                <a:lnTo>
                  <a:pt x="40" y="268"/>
                </a:lnTo>
                <a:lnTo>
                  <a:pt x="34" y="279"/>
                </a:lnTo>
                <a:lnTo>
                  <a:pt x="30" y="291"/>
                </a:lnTo>
                <a:lnTo>
                  <a:pt x="28" y="303"/>
                </a:lnTo>
                <a:lnTo>
                  <a:pt x="28" y="316"/>
                </a:lnTo>
                <a:lnTo>
                  <a:pt x="29" y="328"/>
                </a:lnTo>
                <a:lnTo>
                  <a:pt x="31" y="339"/>
                </a:lnTo>
                <a:lnTo>
                  <a:pt x="35" y="351"/>
                </a:lnTo>
                <a:lnTo>
                  <a:pt x="42" y="362"/>
                </a:lnTo>
                <a:lnTo>
                  <a:pt x="48" y="372"/>
                </a:lnTo>
                <a:lnTo>
                  <a:pt x="39" y="378"/>
                </a:lnTo>
                <a:lnTo>
                  <a:pt x="29" y="386"/>
                </a:lnTo>
                <a:lnTo>
                  <a:pt x="20" y="394"/>
                </a:lnTo>
                <a:lnTo>
                  <a:pt x="14" y="405"/>
                </a:lnTo>
                <a:lnTo>
                  <a:pt x="8" y="416"/>
                </a:lnTo>
                <a:lnTo>
                  <a:pt x="3" y="427"/>
                </a:lnTo>
                <a:lnTo>
                  <a:pt x="1" y="439"/>
                </a:lnTo>
                <a:lnTo>
                  <a:pt x="0" y="452"/>
                </a:lnTo>
                <a:lnTo>
                  <a:pt x="1" y="464"/>
                </a:lnTo>
                <a:lnTo>
                  <a:pt x="3" y="477"/>
                </a:lnTo>
                <a:lnTo>
                  <a:pt x="8" y="488"/>
                </a:lnTo>
                <a:lnTo>
                  <a:pt x="14" y="499"/>
                </a:lnTo>
                <a:lnTo>
                  <a:pt x="20" y="509"/>
                </a:lnTo>
                <a:lnTo>
                  <a:pt x="29" y="517"/>
                </a:lnTo>
                <a:lnTo>
                  <a:pt x="38" y="525"/>
                </a:lnTo>
                <a:lnTo>
                  <a:pt x="48" y="531"/>
                </a:lnTo>
                <a:lnTo>
                  <a:pt x="41" y="542"/>
                </a:lnTo>
                <a:lnTo>
                  <a:pt x="35" y="553"/>
                </a:lnTo>
                <a:lnTo>
                  <a:pt x="31" y="564"/>
                </a:lnTo>
                <a:lnTo>
                  <a:pt x="29" y="575"/>
                </a:lnTo>
                <a:lnTo>
                  <a:pt x="28" y="588"/>
                </a:lnTo>
                <a:lnTo>
                  <a:pt x="28" y="600"/>
                </a:lnTo>
                <a:lnTo>
                  <a:pt x="30" y="613"/>
                </a:lnTo>
                <a:lnTo>
                  <a:pt x="34" y="625"/>
                </a:lnTo>
                <a:lnTo>
                  <a:pt x="40" y="635"/>
                </a:lnTo>
                <a:lnTo>
                  <a:pt x="47" y="646"/>
                </a:lnTo>
                <a:lnTo>
                  <a:pt x="56" y="655"/>
                </a:lnTo>
                <a:lnTo>
                  <a:pt x="64" y="663"/>
                </a:lnTo>
                <a:lnTo>
                  <a:pt x="75" y="670"/>
                </a:lnTo>
                <a:lnTo>
                  <a:pt x="86" y="674"/>
                </a:lnTo>
                <a:lnTo>
                  <a:pt x="98" y="678"/>
                </a:lnTo>
                <a:lnTo>
                  <a:pt x="109" y="681"/>
                </a:lnTo>
                <a:lnTo>
                  <a:pt x="107" y="692"/>
                </a:lnTo>
                <a:lnTo>
                  <a:pt x="106" y="704"/>
                </a:lnTo>
                <a:lnTo>
                  <a:pt x="106" y="716"/>
                </a:lnTo>
                <a:lnTo>
                  <a:pt x="108" y="729"/>
                </a:lnTo>
                <a:lnTo>
                  <a:pt x="113" y="740"/>
                </a:lnTo>
                <a:lnTo>
                  <a:pt x="118" y="751"/>
                </a:lnTo>
                <a:lnTo>
                  <a:pt x="125" y="761"/>
                </a:lnTo>
                <a:lnTo>
                  <a:pt x="133" y="771"/>
                </a:lnTo>
                <a:lnTo>
                  <a:pt x="140" y="777"/>
                </a:lnTo>
                <a:lnTo>
                  <a:pt x="147" y="782"/>
                </a:lnTo>
                <a:lnTo>
                  <a:pt x="155" y="787"/>
                </a:lnTo>
                <a:lnTo>
                  <a:pt x="162" y="791"/>
                </a:lnTo>
                <a:lnTo>
                  <a:pt x="171" y="794"/>
                </a:lnTo>
                <a:lnTo>
                  <a:pt x="179" y="796"/>
                </a:lnTo>
                <a:lnTo>
                  <a:pt x="188" y="797"/>
                </a:lnTo>
                <a:lnTo>
                  <a:pt x="196" y="797"/>
                </a:lnTo>
                <a:lnTo>
                  <a:pt x="210" y="796"/>
                </a:lnTo>
                <a:lnTo>
                  <a:pt x="223" y="793"/>
                </a:lnTo>
                <a:lnTo>
                  <a:pt x="225" y="806"/>
                </a:lnTo>
                <a:lnTo>
                  <a:pt x="229" y="818"/>
                </a:lnTo>
                <a:lnTo>
                  <a:pt x="234" y="829"/>
                </a:lnTo>
                <a:lnTo>
                  <a:pt x="240" y="838"/>
                </a:lnTo>
                <a:lnTo>
                  <a:pt x="248" y="848"/>
                </a:lnTo>
                <a:lnTo>
                  <a:pt x="257" y="856"/>
                </a:lnTo>
                <a:lnTo>
                  <a:pt x="268" y="863"/>
                </a:lnTo>
                <a:lnTo>
                  <a:pt x="279" y="869"/>
                </a:lnTo>
                <a:lnTo>
                  <a:pt x="291" y="873"/>
                </a:lnTo>
                <a:lnTo>
                  <a:pt x="304" y="875"/>
                </a:lnTo>
                <a:lnTo>
                  <a:pt x="315" y="876"/>
                </a:lnTo>
                <a:lnTo>
                  <a:pt x="327" y="875"/>
                </a:lnTo>
                <a:lnTo>
                  <a:pt x="340" y="871"/>
                </a:lnTo>
                <a:lnTo>
                  <a:pt x="351" y="868"/>
                </a:lnTo>
                <a:lnTo>
                  <a:pt x="362" y="862"/>
                </a:lnTo>
                <a:lnTo>
                  <a:pt x="371" y="855"/>
                </a:lnTo>
                <a:lnTo>
                  <a:pt x="379" y="865"/>
                </a:lnTo>
                <a:lnTo>
                  <a:pt x="386" y="875"/>
                </a:lnTo>
                <a:lnTo>
                  <a:pt x="395" y="883"/>
                </a:lnTo>
                <a:lnTo>
                  <a:pt x="404" y="890"/>
                </a:lnTo>
                <a:lnTo>
                  <a:pt x="415" y="896"/>
                </a:lnTo>
                <a:lnTo>
                  <a:pt x="427" y="900"/>
                </a:lnTo>
                <a:lnTo>
                  <a:pt x="439" y="903"/>
                </a:lnTo>
                <a:lnTo>
                  <a:pt x="452" y="904"/>
                </a:lnTo>
                <a:lnTo>
                  <a:pt x="464" y="903"/>
                </a:lnTo>
                <a:lnTo>
                  <a:pt x="476" y="899"/>
                </a:lnTo>
                <a:lnTo>
                  <a:pt x="488" y="896"/>
                </a:lnTo>
                <a:lnTo>
                  <a:pt x="499" y="890"/>
                </a:lnTo>
                <a:lnTo>
                  <a:pt x="510" y="883"/>
                </a:lnTo>
                <a:lnTo>
                  <a:pt x="518" y="875"/>
                </a:lnTo>
                <a:lnTo>
                  <a:pt x="526" y="865"/>
                </a:lnTo>
                <a:lnTo>
                  <a:pt x="532" y="855"/>
                </a:lnTo>
                <a:lnTo>
                  <a:pt x="542" y="862"/>
                </a:lnTo>
                <a:lnTo>
                  <a:pt x="552" y="868"/>
                </a:lnTo>
                <a:lnTo>
                  <a:pt x="564" y="871"/>
                </a:lnTo>
                <a:lnTo>
                  <a:pt x="576" y="875"/>
                </a:lnTo>
                <a:lnTo>
                  <a:pt x="588" y="876"/>
                </a:lnTo>
                <a:lnTo>
                  <a:pt x="601" y="875"/>
                </a:lnTo>
                <a:lnTo>
                  <a:pt x="612" y="873"/>
                </a:lnTo>
                <a:lnTo>
                  <a:pt x="624" y="869"/>
                </a:lnTo>
                <a:lnTo>
                  <a:pt x="636" y="863"/>
                </a:lnTo>
                <a:lnTo>
                  <a:pt x="647" y="856"/>
                </a:lnTo>
                <a:lnTo>
                  <a:pt x="655" y="848"/>
                </a:lnTo>
                <a:lnTo>
                  <a:pt x="663" y="838"/>
                </a:lnTo>
                <a:lnTo>
                  <a:pt x="669" y="829"/>
                </a:lnTo>
                <a:lnTo>
                  <a:pt x="675" y="818"/>
                </a:lnTo>
                <a:lnTo>
                  <a:pt x="678" y="806"/>
                </a:lnTo>
                <a:lnTo>
                  <a:pt x="680" y="793"/>
                </a:lnTo>
                <a:lnTo>
                  <a:pt x="694" y="796"/>
                </a:lnTo>
                <a:lnTo>
                  <a:pt x="707" y="797"/>
                </a:lnTo>
                <a:lnTo>
                  <a:pt x="717" y="797"/>
                </a:lnTo>
                <a:lnTo>
                  <a:pt x="725" y="796"/>
                </a:lnTo>
                <a:lnTo>
                  <a:pt x="734" y="794"/>
                </a:lnTo>
                <a:lnTo>
                  <a:pt x="742" y="791"/>
                </a:lnTo>
                <a:lnTo>
                  <a:pt x="750" y="787"/>
                </a:lnTo>
                <a:lnTo>
                  <a:pt x="757" y="782"/>
                </a:lnTo>
                <a:lnTo>
                  <a:pt x="765" y="777"/>
                </a:lnTo>
                <a:lnTo>
                  <a:pt x="771" y="771"/>
                </a:lnTo>
                <a:lnTo>
                  <a:pt x="780" y="761"/>
                </a:lnTo>
                <a:lnTo>
                  <a:pt x="786" y="751"/>
                </a:lnTo>
                <a:lnTo>
                  <a:pt x="792" y="740"/>
                </a:lnTo>
                <a:lnTo>
                  <a:pt x="795" y="729"/>
                </a:lnTo>
                <a:lnTo>
                  <a:pt x="797" y="716"/>
                </a:lnTo>
                <a:lnTo>
                  <a:pt x="798" y="704"/>
                </a:lnTo>
                <a:lnTo>
                  <a:pt x="797" y="692"/>
                </a:lnTo>
                <a:lnTo>
                  <a:pt x="794" y="681"/>
                </a:lnTo>
                <a:lnTo>
                  <a:pt x="807" y="678"/>
                </a:lnTo>
                <a:lnTo>
                  <a:pt x="817" y="674"/>
                </a:lnTo>
                <a:lnTo>
                  <a:pt x="829" y="670"/>
                </a:lnTo>
                <a:lnTo>
                  <a:pt x="839" y="663"/>
                </a:lnTo>
                <a:lnTo>
                  <a:pt x="848" y="655"/>
                </a:lnTo>
                <a:lnTo>
                  <a:pt x="857" y="646"/>
                </a:lnTo>
                <a:lnTo>
                  <a:pt x="863" y="635"/>
                </a:lnTo>
                <a:lnTo>
                  <a:pt x="869" y="625"/>
                </a:lnTo>
                <a:lnTo>
                  <a:pt x="873" y="613"/>
                </a:lnTo>
                <a:lnTo>
                  <a:pt x="875" y="600"/>
                </a:lnTo>
                <a:lnTo>
                  <a:pt x="876" y="588"/>
                </a:lnTo>
                <a:lnTo>
                  <a:pt x="875" y="575"/>
                </a:lnTo>
                <a:lnTo>
                  <a:pt x="872" y="564"/>
                </a:lnTo>
                <a:lnTo>
                  <a:pt x="868" y="553"/>
                </a:lnTo>
                <a:lnTo>
                  <a:pt x="862" y="542"/>
                </a:lnTo>
                <a:lnTo>
                  <a:pt x="855" y="531"/>
                </a:lnTo>
                <a:lnTo>
                  <a:pt x="866" y="525"/>
                </a:lnTo>
                <a:lnTo>
                  <a:pt x="875" y="517"/>
                </a:lnTo>
                <a:lnTo>
                  <a:pt x="883" y="509"/>
                </a:lnTo>
                <a:lnTo>
                  <a:pt x="890" y="499"/>
                </a:lnTo>
                <a:lnTo>
                  <a:pt x="896" y="488"/>
                </a:lnTo>
                <a:lnTo>
                  <a:pt x="900" y="477"/>
                </a:lnTo>
                <a:lnTo>
                  <a:pt x="903" y="464"/>
                </a:lnTo>
                <a:lnTo>
                  <a:pt x="903" y="4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5" name="CustomShape 11"/>
          <p:cNvSpPr/>
          <p:nvPr/>
        </p:nvSpPr>
        <p:spPr>
          <a:xfrm>
            <a:off x="8434440" y="5335200"/>
            <a:ext cx="48240" cy="175320"/>
          </a:xfrm>
          <a:custGeom>
            <a:avLst/>
            <a:gdLst/>
            <a:ahLst/>
            <a:rect l="l" t="t" r="r" b="b"/>
            <a:pathLst>
              <a:path w="162" h="559">
                <a:moveTo>
                  <a:pt x="23" y="2"/>
                </a:moveTo>
                <a:lnTo>
                  <a:pt x="20" y="1"/>
                </a:lnTo>
                <a:lnTo>
                  <a:pt x="18" y="0"/>
                </a:lnTo>
                <a:lnTo>
                  <a:pt x="15" y="0"/>
                </a:lnTo>
                <a:lnTo>
                  <a:pt x="11" y="0"/>
                </a:lnTo>
                <a:lnTo>
                  <a:pt x="9" y="1"/>
                </a:lnTo>
                <a:lnTo>
                  <a:pt x="6" y="2"/>
                </a:lnTo>
                <a:lnTo>
                  <a:pt x="4" y="4"/>
                </a:lnTo>
                <a:lnTo>
                  <a:pt x="3" y="7"/>
                </a:lnTo>
                <a:lnTo>
                  <a:pt x="1" y="10"/>
                </a:lnTo>
                <a:lnTo>
                  <a:pt x="1" y="13"/>
                </a:lnTo>
                <a:lnTo>
                  <a:pt x="0" y="15"/>
                </a:lnTo>
                <a:lnTo>
                  <a:pt x="1" y="18"/>
                </a:lnTo>
                <a:lnTo>
                  <a:pt x="2" y="22"/>
                </a:lnTo>
                <a:lnTo>
                  <a:pt x="3" y="24"/>
                </a:lnTo>
                <a:lnTo>
                  <a:pt x="5" y="26"/>
                </a:lnTo>
                <a:lnTo>
                  <a:pt x="7" y="28"/>
                </a:lnTo>
                <a:lnTo>
                  <a:pt x="21" y="38"/>
                </a:lnTo>
                <a:lnTo>
                  <a:pt x="35" y="48"/>
                </a:lnTo>
                <a:lnTo>
                  <a:pt x="47" y="60"/>
                </a:lnTo>
                <a:lnTo>
                  <a:pt x="60" y="73"/>
                </a:lnTo>
                <a:lnTo>
                  <a:pt x="70" y="86"/>
                </a:lnTo>
                <a:lnTo>
                  <a:pt x="81" y="101"/>
                </a:lnTo>
                <a:lnTo>
                  <a:pt x="90" y="116"/>
                </a:lnTo>
                <a:lnTo>
                  <a:pt x="98" y="132"/>
                </a:lnTo>
                <a:lnTo>
                  <a:pt x="107" y="149"/>
                </a:lnTo>
                <a:lnTo>
                  <a:pt x="113" y="166"/>
                </a:lnTo>
                <a:lnTo>
                  <a:pt x="118" y="183"/>
                </a:lnTo>
                <a:lnTo>
                  <a:pt x="124" y="202"/>
                </a:lnTo>
                <a:lnTo>
                  <a:pt x="127" y="221"/>
                </a:lnTo>
                <a:lnTo>
                  <a:pt x="130" y="240"/>
                </a:lnTo>
                <a:lnTo>
                  <a:pt x="131" y="259"/>
                </a:lnTo>
                <a:lnTo>
                  <a:pt x="132" y="279"/>
                </a:lnTo>
                <a:lnTo>
                  <a:pt x="131" y="299"/>
                </a:lnTo>
                <a:lnTo>
                  <a:pt x="130" y="319"/>
                </a:lnTo>
                <a:lnTo>
                  <a:pt x="127" y="337"/>
                </a:lnTo>
                <a:lnTo>
                  <a:pt x="124" y="356"/>
                </a:lnTo>
                <a:lnTo>
                  <a:pt x="118" y="375"/>
                </a:lnTo>
                <a:lnTo>
                  <a:pt x="113" y="393"/>
                </a:lnTo>
                <a:lnTo>
                  <a:pt x="107" y="410"/>
                </a:lnTo>
                <a:lnTo>
                  <a:pt x="98" y="426"/>
                </a:lnTo>
                <a:lnTo>
                  <a:pt x="90" y="442"/>
                </a:lnTo>
                <a:lnTo>
                  <a:pt x="81" y="458"/>
                </a:lnTo>
                <a:lnTo>
                  <a:pt x="70" y="472"/>
                </a:lnTo>
                <a:lnTo>
                  <a:pt x="60" y="486"/>
                </a:lnTo>
                <a:lnTo>
                  <a:pt x="47" y="499"/>
                </a:lnTo>
                <a:lnTo>
                  <a:pt x="35" y="510"/>
                </a:lnTo>
                <a:lnTo>
                  <a:pt x="21" y="521"/>
                </a:lnTo>
                <a:lnTo>
                  <a:pt x="7" y="531"/>
                </a:lnTo>
                <a:lnTo>
                  <a:pt x="5" y="533"/>
                </a:lnTo>
                <a:lnTo>
                  <a:pt x="3" y="535"/>
                </a:lnTo>
                <a:lnTo>
                  <a:pt x="2" y="537"/>
                </a:lnTo>
                <a:lnTo>
                  <a:pt x="1" y="540"/>
                </a:lnTo>
                <a:lnTo>
                  <a:pt x="0" y="543"/>
                </a:lnTo>
                <a:lnTo>
                  <a:pt x="1" y="546"/>
                </a:lnTo>
                <a:lnTo>
                  <a:pt x="1" y="549"/>
                </a:lnTo>
                <a:lnTo>
                  <a:pt x="3" y="551"/>
                </a:lnTo>
                <a:lnTo>
                  <a:pt x="5" y="554"/>
                </a:lnTo>
                <a:lnTo>
                  <a:pt x="8" y="556"/>
                </a:lnTo>
                <a:lnTo>
                  <a:pt x="11" y="558"/>
                </a:lnTo>
                <a:lnTo>
                  <a:pt x="15" y="559"/>
                </a:lnTo>
                <a:lnTo>
                  <a:pt x="19" y="558"/>
                </a:lnTo>
                <a:lnTo>
                  <a:pt x="23" y="555"/>
                </a:lnTo>
                <a:lnTo>
                  <a:pt x="39" y="545"/>
                </a:lnTo>
                <a:lnTo>
                  <a:pt x="53" y="533"/>
                </a:lnTo>
                <a:lnTo>
                  <a:pt x="68" y="520"/>
                </a:lnTo>
                <a:lnTo>
                  <a:pt x="81" y="506"/>
                </a:lnTo>
                <a:lnTo>
                  <a:pt x="94" y="491"/>
                </a:lnTo>
                <a:lnTo>
                  <a:pt x="105" y="475"/>
                </a:lnTo>
                <a:lnTo>
                  <a:pt x="115" y="458"/>
                </a:lnTo>
                <a:lnTo>
                  <a:pt x="125" y="441"/>
                </a:lnTo>
                <a:lnTo>
                  <a:pt x="133" y="423"/>
                </a:lnTo>
                <a:lnTo>
                  <a:pt x="141" y="403"/>
                </a:lnTo>
                <a:lnTo>
                  <a:pt x="147" y="384"/>
                </a:lnTo>
                <a:lnTo>
                  <a:pt x="153" y="364"/>
                </a:lnTo>
                <a:lnTo>
                  <a:pt x="157" y="344"/>
                </a:lnTo>
                <a:lnTo>
                  <a:pt x="159" y="322"/>
                </a:lnTo>
                <a:lnTo>
                  <a:pt x="161" y="301"/>
                </a:lnTo>
                <a:lnTo>
                  <a:pt x="162" y="279"/>
                </a:lnTo>
                <a:lnTo>
                  <a:pt x="161" y="257"/>
                </a:lnTo>
                <a:lnTo>
                  <a:pt x="159" y="236"/>
                </a:lnTo>
                <a:lnTo>
                  <a:pt x="157" y="215"/>
                </a:lnTo>
                <a:lnTo>
                  <a:pt x="153" y="195"/>
                </a:lnTo>
                <a:lnTo>
                  <a:pt x="147" y="175"/>
                </a:lnTo>
                <a:lnTo>
                  <a:pt x="141" y="154"/>
                </a:lnTo>
                <a:lnTo>
                  <a:pt x="133" y="136"/>
                </a:lnTo>
                <a:lnTo>
                  <a:pt x="125" y="118"/>
                </a:lnTo>
                <a:lnTo>
                  <a:pt x="115" y="100"/>
                </a:lnTo>
                <a:lnTo>
                  <a:pt x="105" y="83"/>
                </a:lnTo>
                <a:lnTo>
                  <a:pt x="94" y="68"/>
                </a:lnTo>
                <a:lnTo>
                  <a:pt x="81" y="53"/>
                </a:lnTo>
                <a:lnTo>
                  <a:pt x="68" y="38"/>
                </a:lnTo>
                <a:lnTo>
                  <a:pt x="53" y="25"/>
                </a:lnTo>
                <a:lnTo>
                  <a:pt x="39" y="13"/>
                </a:lnTo>
                <a:lnTo>
                  <a:pt x="2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6" name="CustomShape 12"/>
          <p:cNvSpPr/>
          <p:nvPr/>
        </p:nvSpPr>
        <p:spPr>
          <a:xfrm>
            <a:off x="8415360" y="5354280"/>
            <a:ext cx="43560" cy="138600"/>
          </a:xfrm>
          <a:custGeom>
            <a:avLst/>
            <a:gdLst/>
            <a:ahLst/>
            <a:rect l="l" t="t" r="r" b="b"/>
            <a:pathLst>
              <a:path w="142" h="445">
                <a:moveTo>
                  <a:pt x="142" y="222"/>
                </a:moveTo>
                <a:lnTo>
                  <a:pt x="142" y="204"/>
                </a:lnTo>
                <a:lnTo>
                  <a:pt x="140" y="187"/>
                </a:lnTo>
                <a:lnTo>
                  <a:pt x="138" y="170"/>
                </a:lnTo>
                <a:lnTo>
                  <a:pt x="134" y="153"/>
                </a:lnTo>
                <a:lnTo>
                  <a:pt x="130" y="137"/>
                </a:lnTo>
                <a:lnTo>
                  <a:pt x="124" y="121"/>
                </a:lnTo>
                <a:lnTo>
                  <a:pt x="117" y="106"/>
                </a:lnTo>
                <a:lnTo>
                  <a:pt x="109" y="91"/>
                </a:lnTo>
                <a:lnTo>
                  <a:pt x="102" y="77"/>
                </a:lnTo>
                <a:lnTo>
                  <a:pt x="92" y="63"/>
                </a:lnTo>
                <a:lnTo>
                  <a:pt x="82" y="51"/>
                </a:lnTo>
                <a:lnTo>
                  <a:pt x="72" y="39"/>
                </a:lnTo>
                <a:lnTo>
                  <a:pt x="60" y="28"/>
                </a:lnTo>
                <a:lnTo>
                  <a:pt x="48" y="18"/>
                </a:lnTo>
                <a:lnTo>
                  <a:pt x="35" y="9"/>
                </a:lnTo>
                <a:lnTo>
                  <a:pt x="21" y="2"/>
                </a:lnTo>
                <a:lnTo>
                  <a:pt x="18" y="0"/>
                </a:lnTo>
                <a:lnTo>
                  <a:pt x="16" y="0"/>
                </a:lnTo>
                <a:lnTo>
                  <a:pt x="13" y="0"/>
                </a:lnTo>
                <a:lnTo>
                  <a:pt x="10" y="0"/>
                </a:lnTo>
                <a:lnTo>
                  <a:pt x="8" y="1"/>
                </a:lnTo>
                <a:lnTo>
                  <a:pt x="5" y="3"/>
                </a:lnTo>
                <a:lnTo>
                  <a:pt x="3" y="5"/>
                </a:lnTo>
                <a:lnTo>
                  <a:pt x="1" y="7"/>
                </a:lnTo>
                <a:lnTo>
                  <a:pt x="0" y="11"/>
                </a:lnTo>
                <a:lnTo>
                  <a:pt x="0" y="14"/>
                </a:lnTo>
                <a:lnTo>
                  <a:pt x="0" y="16"/>
                </a:lnTo>
                <a:lnTo>
                  <a:pt x="0" y="19"/>
                </a:lnTo>
                <a:lnTo>
                  <a:pt x="1" y="21"/>
                </a:lnTo>
                <a:lnTo>
                  <a:pt x="3" y="24"/>
                </a:lnTo>
                <a:lnTo>
                  <a:pt x="5" y="27"/>
                </a:lnTo>
                <a:lnTo>
                  <a:pt x="8" y="28"/>
                </a:lnTo>
                <a:lnTo>
                  <a:pt x="19" y="35"/>
                </a:lnTo>
                <a:lnTo>
                  <a:pt x="30" y="43"/>
                </a:lnTo>
                <a:lnTo>
                  <a:pt x="41" y="51"/>
                </a:lnTo>
                <a:lnTo>
                  <a:pt x="51" y="61"/>
                </a:lnTo>
                <a:lnTo>
                  <a:pt x="60" y="70"/>
                </a:lnTo>
                <a:lnTo>
                  <a:pt x="69" y="82"/>
                </a:lnTo>
                <a:lnTo>
                  <a:pt x="77" y="94"/>
                </a:lnTo>
                <a:lnTo>
                  <a:pt x="85" y="106"/>
                </a:lnTo>
                <a:lnTo>
                  <a:pt x="91" y="119"/>
                </a:lnTo>
                <a:lnTo>
                  <a:pt x="96" y="133"/>
                </a:lnTo>
                <a:lnTo>
                  <a:pt x="102" y="146"/>
                </a:lnTo>
                <a:lnTo>
                  <a:pt x="105" y="161"/>
                </a:lnTo>
                <a:lnTo>
                  <a:pt x="108" y="175"/>
                </a:lnTo>
                <a:lnTo>
                  <a:pt x="111" y="191"/>
                </a:lnTo>
                <a:lnTo>
                  <a:pt x="112" y="206"/>
                </a:lnTo>
                <a:lnTo>
                  <a:pt x="112" y="222"/>
                </a:lnTo>
                <a:lnTo>
                  <a:pt x="112" y="237"/>
                </a:lnTo>
                <a:lnTo>
                  <a:pt x="111" y="253"/>
                </a:lnTo>
                <a:lnTo>
                  <a:pt x="108" y="268"/>
                </a:lnTo>
                <a:lnTo>
                  <a:pt x="105" y="283"/>
                </a:lnTo>
                <a:lnTo>
                  <a:pt x="102" y="297"/>
                </a:lnTo>
                <a:lnTo>
                  <a:pt x="96" y="311"/>
                </a:lnTo>
                <a:lnTo>
                  <a:pt x="91" y="325"/>
                </a:lnTo>
                <a:lnTo>
                  <a:pt x="85" y="338"/>
                </a:lnTo>
                <a:lnTo>
                  <a:pt x="77" y="351"/>
                </a:lnTo>
                <a:lnTo>
                  <a:pt x="69" y="363"/>
                </a:lnTo>
                <a:lnTo>
                  <a:pt x="60" y="373"/>
                </a:lnTo>
                <a:lnTo>
                  <a:pt x="51" y="384"/>
                </a:lnTo>
                <a:lnTo>
                  <a:pt x="41" y="394"/>
                </a:lnTo>
                <a:lnTo>
                  <a:pt x="30" y="402"/>
                </a:lnTo>
                <a:lnTo>
                  <a:pt x="19" y="410"/>
                </a:lnTo>
                <a:lnTo>
                  <a:pt x="8" y="416"/>
                </a:lnTo>
                <a:lnTo>
                  <a:pt x="5" y="418"/>
                </a:lnTo>
                <a:lnTo>
                  <a:pt x="3" y="420"/>
                </a:lnTo>
                <a:lnTo>
                  <a:pt x="1" y="422"/>
                </a:lnTo>
                <a:lnTo>
                  <a:pt x="0" y="426"/>
                </a:lnTo>
                <a:lnTo>
                  <a:pt x="0" y="428"/>
                </a:lnTo>
                <a:lnTo>
                  <a:pt x="0" y="431"/>
                </a:lnTo>
                <a:lnTo>
                  <a:pt x="0" y="434"/>
                </a:lnTo>
                <a:lnTo>
                  <a:pt x="1" y="436"/>
                </a:lnTo>
                <a:lnTo>
                  <a:pt x="3" y="440"/>
                </a:lnTo>
                <a:lnTo>
                  <a:pt x="7" y="443"/>
                </a:lnTo>
                <a:lnTo>
                  <a:pt x="11" y="444"/>
                </a:lnTo>
                <a:lnTo>
                  <a:pt x="15" y="445"/>
                </a:lnTo>
                <a:lnTo>
                  <a:pt x="18" y="444"/>
                </a:lnTo>
                <a:lnTo>
                  <a:pt x="21" y="443"/>
                </a:lnTo>
                <a:lnTo>
                  <a:pt x="35" y="435"/>
                </a:lnTo>
                <a:lnTo>
                  <a:pt x="48" y="426"/>
                </a:lnTo>
                <a:lnTo>
                  <a:pt x="60" y="416"/>
                </a:lnTo>
                <a:lnTo>
                  <a:pt x="72" y="405"/>
                </a:lnTo>
                <a:lnTo>
                  <a:pt x="82" y="394"/>
                </a:lnTo>
                <a:lnTo>
                  <a:pt x="92" y="381"/>
                </a:lnTo>
                <a:lnTo>
                  <a:pt x="102" y="368"/>
                </a:lnTo>
                <a:lnTo>
                  <a:pt x="109" y="354"/>
                </a:lnTo>
                <a:lnTo>
                  <a:pt x="117" y="339"/>
                </a:lnTo>
                <a:lnTo>
                  <a:pt x="124" y="323"/>
                </a:lnTo>
                <a:lnTo>
                  <a:pt x="130" y="308"/>
                </a:lnTo>
                <a:lnTo>
                  <a:pt x="134" y="291"/>
                </a:lnTo>
                <a:lnTo>
                  <a:pt x="138" y="275"/>
                </a:lnTo>
                <a:lnTo>
                  <a:pt x="140" y="258"/>
                </a:lnTo>
                <a:lnTo>
                  <a:pt x="142" y="239"/>
                </a:lnTo>
                <a:lnTo>
                  <a:pt x="142" y="2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7" name="CustomShape 13"/>
          <p:cNvSpPr/>
          <p:nvPr/>
        </p:nvSpPr>
        <p:spPr>
          <a:xfrm>
            <a:off x="8398080" y="5371920"/>
            <a:ext cx="37080" cy="102240"/>
          </a:xfrm>
          <a:custGeom>
            <a:avLst/>
            <a:gdLst/>
            <a:ahLst/>
            <a:rect l="l" t="t" r="r" b="b"/>
            <a:pathLst>
              <a:path w="124" h="331">
                <a:moveTo>
                  <a:pt x="124" y="165"/>
                </a:moveTo>
                <a:lnTo>
                  <a:pt x="123" y="150"/>
                </a:lnTo>
                <a:lnTo>
                  <a:pt x="122" y="136"/>
                </a:lnTo>
                <a:lnTo>
                  <a:pt x="120" y="123"/>
                </a:lnTo>
                <a:lnTo>
                  <a:pt x="117" y="110"/>
                </a:lnTo>
                <a:lnTo>
                  <a:pt x="113" y="97"/>
                </a:lnTo>
                <a:lnTo>
                  <a:pt x="107" y="84"/>
                </a:lnTo>
                <a:lnTo>
                  <a:pt x="102" y="72"/>
                </a:lnTo>
                <a:lnTo>
                  <a:pt x="96" y="62"/>
                </a:lnTo>
                <a:lnTo>
                  <a:pt x="88" y="51"/>
                </a:lnTo>
                <a:lnTo>
                  <a:pt x="81" y="41"/>
                </a:lnTo>
                <a:lnTo>
                  <a:pt x="72" y="33"/>
                </a:lnTo>
                <a:lnTo>
                  <a:pt x="62" y="24"/>
                </a:lnTo>
                <a:lnTo>
                  <a:pt x="53" y="17"/>
                </a:lnTo>
                <a:lnTo>
                  <a:pt x="42" y="10"/>
                </a:lnTo>
                <a:lnTo>
                  <a:pt x="31" y="5"/>
                </a:lnTo>
                <a:lnTo>
                  <a:pt x="20" y="1"/>
                </a:lnTo>
                <a:lnTo>
                  <a:pt x="16" y="0"/>
                </a:lnTo>
                <a:lnTo>
                  <a:pt x="14" y="0"/>
                </a:lnTo>
                <a:lnTo>
                  <a:pt x="11" y="0"/>
                </a:lnTo>
                <a:lnTo>
                  <a:pt x="8" y="1"/>
                </a:lnTo>
                <a:lnTo>
                  <a:pt x="6" y="3"/>
                </a:lnTo>
                <a:lnTo>
                  <a:pt x="4" y="4"/>
                </a:lnTo>
                <a:lnTo>
                  <a:pt x="3" y="7"/>
                </a:lnTo>
                <a:lnTo>
                  <a:pt x="0" y="9"/>
                </a:lnTo>
                <a:lnTo>
                  <a:pt x="0" y="12"/>
                </a:lnTo>
                <a:lnTo>
                  <a:pt x="0" y="16"/>
                </a:lnTo>
                <a:lnTo>
                  <a:pt x="0" y="18"/>
                </a:lnTo>
                <a:lnTo>
                  <a:pt x="1" y="21"/>
                </a:lnTo>
                <a:lnTo>
                  <a:pt x="3" y="23"/>
                </a:lnTo>
                <a:lnTo>
                  <a:pt x="5" y="25"/>
                </a:lnTo>
                <a:lnTo>
                  <a:pt x="8" y="27"/>
                </a:lnTo>
                <a:lnTo>
                  <a:pt x="10" y="28"/>
                </a:lnTo>
                <a:lnTo>
                  <a:pt x="20" y="32"/>
                </a:lnTo>
                <a:lnTo>
                  <a:pt x="28" y="37"/>
                </a:lnTo>
                <a:lnTo>
                  <a:pt x="37" y="42"/>
                </a:lnTo>
                <a:lnTo>
                  <a:pt x="44" y="48"/>
                </a:lnTo>
                <a:lnTo>
                  <a:pt x="52" y="55"/>
                </a:lnTo>
                <a:lnTo>
                  <a:pt x="59" y="63"/>
                </a:lnTo>
                <a:lnTo>
                  <a:pt x="66" y="70"/>
                </a:lnTo>
                <a:lnTo>
                  <a:pt x="71" y="79"/>
                </a:lnTo>
                <a:lnTo>
                  <a:pt x="76" y="88"/>
                </a:lnTo>
                <a:lnTo>
                  <a:pt x="81" y="98"/>
                </a:lnTo>
                <a:lnTo>
                  <a:pt x="85" y="109"/>
                </a:lnTo>
                <a:lnTo>
                  <a:pt x="88" y="119"/>
                </a:lnTo>
                <a:lnTo>
                  <a:pt x="91" y="130"/>
                </a:lnTo>
                <a:lnTo>
                  <a:pt x="92" y="142"/>
                </a:lnTo>
                <a:lnTo>
                  <a:pt x="93" y="154"/>
                </a:lnTo>
                <a:lnTo>
                  <a:pt x="95" y="165"/>
                </a:lnTo>
                <a:lnTo>
                  <a:pt x="93" y="177"/>
                </a:lnTo>
                <a:lnTo>
                  <a:pt x="92" y="189"/>
                </a:lnTo>
                <a:lnTo>
                  <a:pt x="91" y="201"/>
                </a:lnTo>
                <a:lnTo>
                  <a:pt x="88" y="211"/>
                </a:lnTo>
                <a:lnTo>
                  <a:pt x="85" y="222"/>
                </a:lnTo>
                <a:lnTo>
                  <a:pt x="81" y="233"/>
                </a:lnTo>
                <a:lnTo>
                  <a:pt x="76" y="242"/>
                </a:lnTo>
                <a:lnTo>
                  <a:pt x="71" y="251"/>
                </a:lnTo>
                <a:lnTo>
                  <a:pt x="66" y="260"/>
                </a:lnTo>
                <a:lnTo>
                  <a:pt x="59" y="268"/>
                </a:lnTo>
                <a:lnTo>
                  <a:pt x="52" y="276"/>
                </a:lnTo>
                <a:lnTo>
                  <a:pt x="44" y="282"/>
                </a:lnTo>
                <a:lnTo>
                  <a:pt x="37" y="288"/>
                </a:lnTo>
                <a:lnTo>
                  <a:pt x="28" y="294"/>
                </a:lnTo>
                <a:lnTo>
                  <a:pt x="20" y="298"/>
                </a:lnTo>
                <a:lnTo>
                  <a:pt x="10" y="302"/>
                </a:lnTo>
                <a:lnTo>
                  <a:pt x="8" y="303"/>
                </a:lnTo>
                <a:lnTo>
                  <a:pt x="5" y="304"/>
                </a:lnTo>
                <a:lnTo>
                  <a:pt x="3" y="307"/>
                </a:lnTo>
                <a:lnTo>
                  <a:pt x="1" y="310"/>
                </a:lnTo>
                <a:lnTo>
                  <a:pt x="0" y="312"/>
                </a:lnTo>
                <a:lnTo>
                  <a:pt x="0" y="315"/>
                </a:lnTo>
                <a:lnTo>
                  <a:pt x="0" y="318"/>
                </a:lnTo>
                <a:lnTo>
                  <a:pt x="0" y="320"/>
                </a:lnTo>
                <a:lnTo>
                  <a:pt x="3" y="325"/>
                </a:lnTo>
                <a:lnTo>
                  <a:pt x="7" y="328"/>
                </a:lnTo>
                <a:lnTo>
                  <a:pt x="10" y="330"/>
                </a:lnTo>
                <a:lnTo>
                  <a:pt x="15" y="331"/>
                </a:lnTo>
                <a:lnTo>
                  <a:pt x="17" y="331"/>
                </a:lnTo>
                <a:lnTo>
                  <a:pt x="20" y="330"/>
                </a:lnTo>
                <a:lnTo>
                  <a:pt x="31" y="326"/>
                </a:lnTo>
                <a:lnTo>
                  <a:pt x="42" y="320"/>
                </a:lnTo>
                <a:lnTo>
                  <a:pt x="53" y="314"/>
                </a:lnTo>
                <a:lnTo>
                  <a:pt x="62" y="307"/>
                </a:lnTo>
                <a:lnTo>
                  <a:pt x="72" y="298"/>
                </a:lnTo>
                <a:lnTo>
                  <a:pt x="81" y="289"/>
                </a:lnTo>
                <a:lnTo>
                  <a:pt x="88" y="279"/>
                </a:lnTo>
                <a:lnTo>
                  <a:pt x="96" y="269"/>
                </a:lnTo>
                <a:lnTo>
                  <a:pt x="102" y="257"/>
                </a:lnTo>
                <a:lnTo>
                  <a:pt x="107" y="246"/>
                </a:lnTo>
                <a:lnTo>
                  <a:pt x="113" y="234"/>
                </a:lnTo>
                <a:lnTo>
                  <a:pt x="117" y="221"/>
                </a:lnTo>
                <a:lnTo>
                  <a:pt x="120" y="207"/>
                </a:lnTo>
                <a:lnTo>
                  <a:pt x="122" y="193"/>
                </a:lnTo>
                <a:lnTo>
                  <a:pt x="123" y="179"/>
                </a:lnTo>
                <a:lnTo>
                  <a:pt x="124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8" name="CustomShape 14"/>
          <p:cNvSpPr/>
          <p:nvPr/>
        </p:nvSpPr>
        <p:spPr>
          <a:xfrm>
            <a:off x="8201160" y="5317920"/>
            <a:ext cx="157680" cy="210240"/>
          </a:xfrm>
          <a:custGeom>
            <a:avLst/>
            <a:gdLst/>
            <a:ahLst/>
            <a:rect l="l" t="t" r="r" b="b"/>
            <a:pathLst>
              <a:path w="508" h="671">
                <a:moveTo>
                  <a:pt x="493" y="0"/>
                </a:moveTo>
                <a:lnTo>
                  <a:pt x="470" y="1"/>
                </a:lnTo>
                <a:lnTo>
                  <a:pt x="447" y="4"/>
                </a:lnTo>
                <a:lnTo>
                  <a:pt x="423" y="9"/>
                </a:lnTo>
                <a:lnTo>
                  <a:pt x="401" y="14"/>
                </a:lnTo>
                <a:lnTo>
                  <a:pt x="378" y="23"/>
                </a:lnTo>
                <a:lnTo>
                  <a:pt x="356" y="33"/>
                </a:lnTo>
                <a:lnTo>
                  <a:pt x="335" y="43"/>
                </a:lnTo>
                <a:lnTo>
                  <a:pt x="313" y="55"/>
                </a:lnTo>
                <a:lnTo>
                  <a:pt x="293" y="69"/>
                </a:lnTo>
                <a:lnTo>
                  <a:pt x="274" y="84"/>
                </a:lnTo>
                <a:lnTo>
                  <a:pt x="255" y="99"/>
                </a:lnTo>
                <a:lnTo>
                  <a:pt x="238" y="116"/>
                </a:lnTo>
                <a:lnTo>
                  <a:pt x="222" y="134"/>
                </a:lnTo>
                <a:lnTo>
                  <a:pt x="208" y="152"/>
                </a:lnTo>
                <a:lnTo>
                  <a:pt x="195" y="173"/>
                </a:lnTo>
                <a:lnTo>
                  <a:pt x="185" y="193"/>
                </a:lnTo>
                <a:lnTo>
                  <a:pt x="104" y="193"/>
                </a:lnTo>
                <a:lnTo>
                  <a:pt x="93" y="193"/>
                </a:lnTo>
                <a:lnTo>
                  <a:pt x="82" y="195"/>
                </a:lnTo>
                <a:lnTo>
                  <a:pt x="71" y="199"/>
                </a:lnTo>
                <a:lnTo>
                  <a:pt x="62" y="204"/>
                </a:lnTo>
                <a:lnTo>
                  <a:pt x="52" y="209"/>
                </a:lnTo>
                <a:lnTo>
                  <a:pt x="44" y="215"/>
                </a:lnTo>
                <a:lnTo>
                  <a:pt x="36" y="223"/>
                </a:lnTo>
                <a:lnTo>
                  <a:pt x="29" y="230"/>
                </a:lnTo>
                <a:lnTo>
                  <a:pt x="22" y="240"/>
                </a:lnTo>
                <a:lnTo>
                  <a:pt x="16" y="250"/>
                </a:lnTo>
                <a:lnTo>
                  <a:pt x="11" y="259"/>
                </a:lnTo>
                <a:lnTo>
                  <a:pt x="7" y="269"/>
                </a:lnTo>
                <a:lnTo>
                  <a:pt x="4" y="280"/>
                </a:lnTo>
                <a:lnTo>
                  <a:pt x="2" y="290"/>
                </a:lnTo>
                <a:lnTo>
                  <a:pt x="0" y="302"/>
                </a:lnTo>
                <a:lnTo>
                  <a:pt x="0" y="313"/>
                </a:lnTo>
                <a:lnTo>
                  <a:pt x="0" y="382"/>
                </a:lnTo>
                <a:lnTo>
                  <a:pt x="0" y="394"/>
                </a:lnTo>
                <a:lnTo>
                  <a:pt x="2" y="405"/>
                </a:lnTo>
                <a:lnTo>
                  <a:pt x="4" y="415"/>
                </a:lnTo>
                <a:lnTo>
                  <a:pt x="8" y="425"/>
                </a:lnTo>
                <a:lnTo>
                  <a:pt x="12" y="435"/>
                </a:lnTo>
                <a:lnTo>
                  <a:pt x="18" y="443"/>
                </a:lnTo>
                <a:lnTo>
                  <a:pt x="24" y="452"/>
                </a:lnTo>
                <a:lnTo>
                  <a:pt x="32" y="459"/>
                </a:lnTo>
                <a:lnTo>
                  <a:pt x="39" y="467"/>
                </a:lnTo>
                <a:lnTo>
                  <a:pt x="48" y="473"/>
                </a:lnTo>
                <a:lnTo>
                  <a:pt x="56" y="479"/>
                </a:lnTo>
                <a:lnTo>
                  <a:pt x="66" y="483"/>
                </a:lnTo>
                <a:lnTo>
                  <a:pt x="77" y="487"/>
                </a:lnTo>
                <a:lnTo>
                  <a:pt x="86" y="489"/>
                </a:lnTo>
                <a:lnTo>
                  <a:pt x="98" y="491"/>
                </a:lnTo>
                <a:lnTo>
                  <a:pt x="109" y="491"/>
                </a:lnTo>
                <a:lnTo>
                  <a:pt x="185" y="491"/>
                </a:lnTo>
                <a:lnTo>
                  <a:pt x="195" y="511"/>
                </a:lnTo>
                <a:lnTo>
                  <a:pt x="207" y="530"/>
                </a:lnTo>
                <a:lnTo>
                  <a:pt x="221" y="547"/>
                </a:lnTo>
                <a:lnTo>
                  <a:pt x="237" y="564"/>
                </a:lnTo>
                <a:lnTo>
                  <a:pt x="253" y="580"/>
                </a:lnTo>
                <a:lnTo>
                  <a:pt x="271" y="594"/>
                </a:lnTo>
                <a:lnTo>
                  <a:pt x="291" y="608"/>
                </a:lnTo>
                <a:lnTo>
                  <a:pt x="310" y="621"/>
                </a:lnTo>
                <a:lnTo>
                  <a:pt x="331" y="633"/>
                </a:lnTo>
                <a:lnTo>
                  <a:pt x="353" y="642"/>
                </a:lnTo>
                <a:lnTo>
                  <a:pt x="375" y="651"/>
                </a:lnTo>
                <a:lnTo>
                  <a:pt x="398" y="658"/>
                </a:lnTo>
                <a:lnTo>
                  <a:pt x="421" y="664"/>
                </a:lnTo>
                <a:lnTo>
                  <a:pt x="445" y="668"/>
                </a:lnTo>
                <a:lnTo>
                  <a:pt x="469" y="670"/>
                </a:lnTo>
                <a:lnTo>
                  <a:pt x="493" y="671"/>
                </a:lnTo>
                <a:lnTo>
                  <a:pt x="496" y="671"/>
                </a:lnTo>
                <a:lnTo>
                  <a:pt x="499" y="670"/>
                </a:lnTo>
                <a:lnTo>
                  <a:pt x="501" y="669"/>
                </a:lnTo>
                <a:lnTo>
                  <a:pt x="504" y="667"/>
                </a:lnTo>
                <a:lnTo>
                  <a:pt x="506" y="665"/>
                </a:lnTo>
                <a:lnTo>
                  <a:pt x="507" y="663"/>
                </a:lnTo>
                <a:lnTo>
                  <a:pt x="508" y="659"/>
                </a:lnTo>
                <a:lnTo>
                  <a:pt x="508" y="656"/>
                </a:lnTo>
                <a:lnTo>
                  <a:pt x="508" y="15"/>
                </a:lnTo>
                <a:lnTo>
                  <a:pt x="508" y="12"/>
                </a:lnTo>
                <a:lnTo>
                  <a:pt x="507" y="9"/>
                </a:lnTo>
                <a:lnTo>
                  <a:pt x="506" y="7"/>
                </a:lnTo>
                <a:lnTo>
                  <a:pt x="504" y="5"/>
                </a:lnTo>
                <a:lnTo>
                  <a:pt x="501" y="3"/>
                </a:lnTo>
                <a:lnTo>
                  <a:pt x="499" y="1"/>
                </a:lnTo>
                <a:lnTo>
                  <a:pt x="496" y="0"/>
                </a:lnTo>
                <a:lnTo>
                  <a:pt x="4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9" name="CustomShape 15"/>
          <p:cNvSpPr/>
          <p:nvPr/>
        </p:nvSpPr>
        <p:spPr>
          <a:xfrm>
            <a:off x="10805400" y="5279760"/>
            <a:ext cx="218160" cy="283320"/>
          </a:xfrm>
          <a:custGeom>
            <a:avLst/>
            <a:gdLst/>
            <a:ahLst/>
            <a:rect l="l" t="t" r="r" b="b"/>
            <a:pathLst>
              <a:path w="553" h="722">
                <a:moveTo>
                  <a:pt x="349" y="205"/>
                </a:moveTo>
                <a:lnTo>
                  <a:pt x="349" y="12"/>
                </a:lnTo>
                <a:lnTo>
                  <a:pt x="542" y="205"/>
                </a:lnTo>
                <a:lnTo>
                  <a:pt x="349" y="205"/>
                </a:lnTo>
                <a:close/>
                <a:moveTo>
                  <a:pt x="444" y="313"/>
                </a:moveTo>
                <a:lnTo>
                  <a:pt x="323" y="313"/>
                </a:lnTo>
                <a:lnTo>
                  <a:pt x="318" y="312"/>
                </a:lnTo>
                <a:lnTo>
                  <a:pt x="315" y="310"/>
                </a:lnTo>
                <a:lnTo>
                  <a:pt x="312" y="306"/>
                </a:lnTo>
                <a:lnTo>
                  <a:pt x="311" y="301"/>
                </a:lnTo>
                <a:lnTo>
                  <a:pt x="312" y="297"/>
                </a:lnTo>
                <a:lnTo>
                  <a:pt x="315" y="293"/>
                </a:lnTo>
                <a:lnTo>
                  <a:pt x="318" y="290"/>
                </a:lnTo>
                <a:lnTo>
                  <a:pt x="323" y="289"/>
                </a:lnTo>
                <a:lnTo>
                  <a:pt x="444" y="289"/>
                </a:lnTo>
                <a:lnTo>
                  <a:pt x="449" y="290"/>
                </a:lnTo>
                <a:lnTo>
                  <a:pt x="452" y="293"/>
                </a:lnTo>
                <a:lnTo>
                  <a:pt x="455" y="297"/>
                </a:lnTo>
                <a:lnTo>
                  <a:pt x="456" y="301"/>
                </a:lnTo>
                <a:lnTo>
                  <a:pt x="455" y="306"/>
                </a:lnTo>
                <a:lnTo>
                  <a:pt x="452" y="310"/>
                </a:lnTo>
                <a:lnTo>
                  <a:pt x="449" y="312"/>
                </a:lnTo>
                <a:lnTo>
                  <a:pt x="444" y="313"/>
                </a:lnTo>
                <a:close/>
                <a:moveTo>
                  <a:pt x="444" y="433"/>
                </a:moveTo>
                <a:lnTo>
                  <a:pt x="323" y="433"/>
                </a:lnTo>
                <a:lnTo>
                  <a:pt x="318" y="432"/>
                </a:lnTo>
                <a:lnTo>
                  <a:pt x="315" y="430"/>
                </a:lnTo>
                <a:lnTo>
                  <a:pt x="312" y="426"/>
                </a:lnTo>
                <a:lnTo>
                  <a:pt x="311" y="421"/>
                </a:lnTo>
                <a:lnTo>
                  <a:pt x="312" y="417"/>
                </a:lnTo>
                <a:lnTo>
                  <a:pt x="315" y="413"/>
                </a:lnTo>
                <a:lnTo>
                  <a:pt x="318" y="410"/>
                </a:lnTo>
                <a:lnTo>
                  <a:pt x="323" y="409"/>
                </a:lnTo>
                <a:lnTo>
                  <a:pt x="444" y="409"/>
                </a:lnTo>
                <a:lnTo>
                  <a:pt x="449" y="410"/>
                </a:lnTo>
                <a:lnTo>
                  <a:pt x="452" y="413"/>
                </a:lnTo>
                <a:lnTo>
                  <a:pt x="455" y="417"/>
                </a:lnTo>
                <a:lnTo>
                  <a:pt x="456" y="421"/>
                </a:lnTo>
                <a:lnTo>
                  <a:pt x="455" y="426"/>
                </a:lnTo>
                <a:lnTo>
                  <a:pt x="452" y="430"/>
                </a:lnTo>
                <a:lnTo>
                  <a:pt x="449" y="432"/>
                </a:lnTo>
                <a:lnTo>
                  <a:pt x="444" y="433"/>
                </a:lnTo>
                <a:close/>
                <a:moveTo>
                  <a:pt x="444" y="578"/>
                </a:moveTo>
                <a:lnTo>
                  <a:pt x="323" y="578"/>
                </a:lnTo>
                <a:lnTo>
                  <a:pt x="318" y="577"/>
                </a:lnTo>
                <a:lnTo>
                  <a:pt x="315" y="574"/>
                </a:lnTo>
                <a:lnTo>
                  <a:pt x="312" y="571"/>
                </a:lnTo>
                <a:lnTo>
                  <a:pt x="311" y="566"/>
                </a:lnTo>
                <a:lnTo>
                  <a:pt x="312" y="561"/>
                </a:lnTo>
                <a:lnTo>
                  <a:pt x="315" y="558"/>
                </a:lnTo>
                <a:lnTo>
                  <a:pt x="318" y="555"/>
                </a:lnTo>
                <a:lnTo>
                  <a:pt x="323" y="554"/>
                </a:lnTo>
                <a:lnTo>
                  <a:pt x="444" y="554"/>
                </a:lnTo>
                <a:lnTo>
                  <a:pt x="449" y="555"/>
                </a:lnTo>
                <a:lnTo>
                  <a:pt x="452" y="558"/>
                </a:lnTo>
                <a:lnTo>
                  <a:pt x="455" y="561"/>
                </a:lnTo>
                <a:lnTo>
                  <a:pt x="456" y="566"/>
                </a:lnTo>
                <a:lnTo>
                  <a:pt x="455" y="571"/>
                </a:lnTo>
                <a:lnTo>
                  <a:pt x="452" y="574"/>
                </a:lnTo>
                <a:lnTo>
                  <a:pt x="449" y="577"/>
                </a:lnTo>
                <a:lnTo>
                  <a:pt x="444" y="578"/>
                </a:lnTo>
                <a:close/>
                <a:moveTo>
                  <a:pt x="271" y="249"/>
                </a:moveTo>
                <a:lnTo>
                  <a:pt x="194" y="325"/>
                </a:lnTo>
                <a:lnTo>
                  <a:pt x="190" y="327"/>
                </a:lnTo>
                <a:lnTo>
                  <a:pt x="186" y="328"/>
                </a:lnTo>
                <a:lnTo>
                  <a:pt x="181" y="327"/>
                </a:lnTo>
                <a:lnTo>
                  <a:pt x="178" y="325"/>
                </a:lnTo>
                <a:lnTo>
                  <a:pt x="132" y="280"/>
                </a:lnTo>
                <a:lnTo>
                  <a:pt x="129" y="275"/>
                </a:lnTo>
                <a:lnTo>
                  <a:pt x="128" y="270"/>
                </a:lnTo>
                <a:lnTo>
                  <a:pt x="129" y="266"/>
                </a:lnTo>
                <a:lnTo>
                  <a:pt x="132" y="262"/>
                </a:lnTo>
                <a:lnTo>
                  <a:pt x="136" y="260"/>
                </a:lnTo>
                <a:lnTo>
                  <a:pt x="140" y="259"/>
                </a:lnTo>
                <a:lnTo>
                  <a:pt x="145" y="260"/>
                </a:lnTo>
                <a:lnTo>
                  <a:pt x="149" y="262"/>
                </a:lnTo>
                <a:lnTo>
                  <a:pt x="186" y="299"/>
                </a:lnTo>
                <a:lnTo>
                  <a:pt x="253" y="232"/>
                </a:lnTo>
                <a:lnTo>
                  <a:pt x="258" y="230"/>
                </a:lnTo>
                <a:lnTo>
                  <a:pt x="262" y="229"/>
                </a:lnTo>
                <a:lnTo>
                  <a:pt x="267" y="230"/>
                </a:lnTo>
                <a:lnTo>
                  <a:pt x="271" y="232"/>
                </a:lnTo>
                <a:lnTo>
                  <a:pt x="273" y="236"/>
                </a:lnTo>
                <a:lnTo>
                  <a:pt x="274" y="240"/>
                </a:lnTo>
                <a:lnTo>
                  <a:pt x="273" y="245"/>
                </a:lnTo>
                <a:lnTo>
                  <a:pt x="271" y="249"/>
                </a:lnTo>
                <a:close/>
                <a:moveTo>
                  <a:pt x="271" y="386"/>
                </a:moveTo>
                <a:lnTo>
                  <a:pt x="194" y="461"/>
                </a:lnTo>
                <a:lnTo>
                  <a:pt x="190" y="464"/>
                </a:lnTo>
                <a:lnTo>
                  <a:pt x="186" y="465"/>
                </a:lnTo>
                <a:lnTo>
                  <a:pt x="181" y="464"/>
                </a:lnTo>
                <a:lnTo>
                  <a:pt x="178" y="461"/>
                </a:lnTo>
                <a:lnTo>
                  <a:pt x="132" y="415"/>
                </a:lnTo>
                <a:lnTo>
                  <a:pt x="129" y="411"/>
                </a:lnTo>
                <a:lnTo>
                  <a:pt x="128" y="407"/>
                </a:lnTo>
                <a:lnTo>
                  <a:pt x="129" y="403"/>
                </a:lnTo>
                <a:lnTo>
                  <a:pt x="132" y="399"/>
                </a:lnTo>
                <a:lnTo>
                  <a:pt x="136" y="396"/>
                </a:lnTo>
                <a:lnTo>
                  <a:pt x="140" y="395"/>
                </a:lnTo>
                <a:lnTo>
                  <a:pt x="145" y="396"/>
                </a:lnTo>
                <a:lnTo>
                  <a:pt x="149" y="399"/>
                </a:lnTo>
                <a:lnTo>
                  <a:pt x="186" y="436"/>
                </a:lnTo>
                <a:lnTo>
                  <a:pt x="253" y="368"/>
                </a:lnTo>
                <a:lnTo>
                  <a:pt x="258" y="365"/>
                </a:lnTo>
                <a:lnTo>
                  <a:pt x="262" y="365"/>
                </a:lnTo>
                <a:lnTo>
                  <a:pt x="267" y="365"/>
                </a:lnTo>
                <a:lnTo>
                  <a:pt x="271" y="368"/>
                </a:lnTo>
                <a:lnTo>
                  <a:pt x="273" y="372"/>
                </a:lnTo>
                <a:lnTo>
                  <a:pt x="274" y="376"/>
                </a:lnTo>
                <a:lnTo>
                  <a:pt x="273" y="381"/>
                </a:lnTo>
                <a:lnTo>
                  <a:pt x="271" y="386"/>
                </a:lnTo>
                <a:close/>
                <a:moveTo>
                  <a:pt x="271" y="522"/>
                </a:moveTo>
                <a:lnTo>
                  <a:pt x="194" y="599"/>
                </a:lnTo>
                <a:lnTo>
                  <a:pt x="190" y="601"/>
                </a:lnTo>
                <a:lnTo>
                  <a:pt x="186" y="602"/>
                </a:lnTo>
                <a:lnTo>
                  <a:pt x="181" y="601"/>
                </a:lnTo>
                <a:lnTo>
                  <a:pt x="178" y="599"/>
                </a:lnTo>
                <a:lnTo>
                  <a:pt x="132" y="553"/>
                </a:lnTo>
                <a:lnTo>
                  <a:pt x="129" y="549"/>
                </a:lnTo>
                <a:lnTo>
                  <a:pt x="128" y="545"/>
                </a:lnTo>
                <a:lnTo>
                  <a:pt x="129" y="540"/>
                </a:lnTo>
                <a:lnTo>
                  <a:pt x="132" y="535"/>
                </a:lnTo>
                <a:lnTo>
                  <a:pt x="136" y="533"/>
                </a:lnTo>
                <a:lnTo>
                  <a:pt x="140" y="532"/>
                </a:lnTo>
                <a:lnTo>
                  <a:pt x="145" y="533"/>
                </a:lnTo>
                <a:lnTo>
                  <a:pt x="149" y="535"/>
                </a:lnTo>
                <a:lnTo>
                  <a:pt x="186" y="572"/>
                </a:lnTo>
                <a:lnTo>
                  <a:pt x="253" y="505"/>
                </a:lnTo>
                <a:lnTo>
                  <a:pt x="258" y="502"/>
                </a:lnTo>
                <a:lnTo>
                  <a:pt x="262" y="501"/>
                </a:lnTo>
                <a:lnTo>
                  <a:pt x="267" y="502"/>
                </a:lnTo>
                <a:lnTo>
                  <a:pt x="271" y="505"/>
                </a:lnTo>
                <a:lnTo>
                  <a:pt x="273" y="509"/>
                </a:lnTo>
                <a:lnTo>
                  <a:pt x="274" y="513"/>
                </a:lnTo>
                <a:lnTo>
                  <a:pt x="273" y="518"/>
                </a:lnTo>
                <a:lnTo>
                  <a:pt x="271" y="522"/>
                </a:lnTo>
                <a:close/>
                <a:moveTo>
                  <a:pt x="550" y="196"/>
                </a:moveTo>
                <a:lnTo>
                  <a:pt x="357" y="3"/>
                </a:lnTo>
                <a:lnTo>
                  <a:pt x="353" y="1"/>
                </a:lnTo>
                <a:lnTo>
                  <a:pt x="349" y="0"/>
                </a:ln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2"/>
                </a:lnTo>
                <a:lnTo>
                  <a:pt x="0" y="711"/>
                </a:lnTo>
                <a:lnTo>
                  <a:pt x="1" y="715"/>
                </a:lnTo>
                <a:lnTo>
                  <a:pt x="4" y="719"/>
                </a:lnTo>
                <a:lnTo>
                  <a:pt x="7" y="721"/>
                </a:lnTo>
                <a:lnTo>
                  <a:pt x="12" y="722"/>
                </a:lnTo>
                <a:lnTo>
                  <a:pt x="542" y="722"/>
                </a:lnTo>
                <a:lnTo>
                  <a:pt x="546" y="721"/>
                </a:lnTo>
                <a:lnTo>
                  <a:pt x="550" y="719"/>
                </a:lnTo>
                <a:lnTo>
                  <a:pt x="552" y="715"/>
                </a:lnTo>
                <a:lnTo>
                  <a:pt x="553" y="711"/>
                </a:lnTo>
                <a:lnTo>
                  <a:pt x="553" y="205"/>
                </a:lnTo>
                <a:lnTo>
                  <a:pt x="552" y="200"/>
                </a:lnTo>
                <a:lnTo>
                  <a:pt x="55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0" name="CustomShape 16"/>
          <p:cNvSpPr/>
          <p:nvPr/>
        </p:nvSpPr>
        <p:spPr>
          <a:xfrm>
            <a:off x="4608000" y="0"/>
            <a:ext cx="5797440" cy="188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Calibri"/>
              </a:rPr>
              <a:t>В течение 2023 года на территории поселения производился покос сорной растительности, уборка территории от мусора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301" name="" descr=""/>
          <p:cNvPicPr/>
          <p:nvPr/>
        </p:nvPicPr>
        <p:blipFill>
          <a:blip r:embed="rId1"/>
          <a:stretch/>
        </p:blipFill>
        <p:spPr>
          <a:xfrm>
            <a:off x="576000" y="1440000"/>
            <a:ext cx="3286440" cy="4382640"/>
          </a:xfrm>
          <a:prstGeom prst="rect">
            <a:avLst/>
          </a:prstGeom>
          <a:ln>
            <a:noFill/>
          </a:ln>
        </p:spPr>
      </p:pic>
      <p:pic>
        <p:nvPicPr>
          <p:cNvPr id="302" name="" descr=""/>
          <p:cNvPicPr/>
          <p:nvPr/>
        </p:nvPicPr>
        <p:blipFill>
          <a:blip r:embed="rId2"/>
          <a:stretch/>
        </p:blipFill>
        <p:spPr>
          <a:xfrm>
            <a:off x="4005000" y="1548000"/>
            <a:ext cx="3265920" cy="4354920"/>
          </a:xfrm>
          <a:prstGeom prst="rect">
            <a:avLst/>
          </a:prstGeom>
          <a:ln>
            <a:noFill/>
          </a:ln>
        </p:spPr>
      </p:pic>
      <p:pic>
        <p:nvPicPr>
          <p:cNvPr id="303" name="" descr=""/>
          <p:cNvPicPr/>
          <p:nvPr/>
        </p:nvPicPr>
        <p:blipFill>
          <a:blip r:embed="rId3"/>
          <a:stretch/>
        </p:blipFill>
        <p:spPr>
          <a:xfrm>
            <a:off x="7416000" y="1853280"/>
            <a:ext cx="4606920" cy="3794040"/>
          </a:xfrm>
          <a:prstGeom prst="rect">
            <a:avLst/>
          </a:prstGeom>
          <a:ln>
            <a:noFill/>
          </a:ln>
        </p:spPr>
      </p:pic>
    </p:spTree>
  </p:cSld>
  <p:transition spd="med">
    <p:wheel spokes="1"/>
  </p:transition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CustomShape 1"/>
          <p:cNvSpPr/>
          <p:nvPr/>
        </p:nvSpPr>
        <p:spPr>
          <a:xfrm flipH="1" rot="5400000">
            <a:off x="0" y="5372280"/>
            <a:ext cx="1483560" cy="14835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5" name="CustomShape 2"/>
          <p:cNvSpPr/>
          <p:nvPr/>
        </p:nvSpPr>
        <p:spPr>
          <a:xfrm>
            <a:off x="10058400" y="97560"/>
            <a:ext cx="2131200" cy="175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6" name="CustomShape 3"/>
          <p:cNvSpPr/>
          <p:nvPr/>
        </p:nvSpPr>
        <p:spPr>
          <a:xfrm>
            <a:off x="690480" y="314280"/>
            <a:ext cx="10805760" cy="54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21409a"/>
                </a:solidFill>
                <a:latin typeface="Comic Sans MS"/>
                <a:ea typeface="DejaVu Sans"/>
              </a:rPr>
              <a:t>Благоустройство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307" name="CustomShape 4"/>
          <p:cNvSpPr/>
          <p:nvPr/>
        </p:nvSpPr>
        <p:spPr>
          <a:xfrm rot="10800000">
            <a:off x="10161720" y="20075760"/>
            <a:ext cx="475920" cy="2378520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8" name="CustomShape 5"/>
          <p:cNvSpPr/>
          <p:nvPr/>
        </p:nvSpPr>
        <p:spPr>
          <a:xfrm rot="10800000">
            <a:off x="11445480" y="28622880"/>
            <a:ext cx="475920" cy="380304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9" name="CustomShape 6"/>
          <p:cNvSpPr/>
          <p:nvPr/>
        </p:nvSpPr>
        <p:spPr>
          <a:xfrm rot="10800000">
            <a:off x="12729600" y="23268240"/>
            <a:ext cx="475920" cy="2910600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0" name="CustomShape 7"/>
          <p:cNvSpPr/>
          <p:nvPr/>
        </p:nvSpPr>
        <p:spPr>
          <a:xfrm rot="10800000">
            <a:off x="14013360" y="26052480"/>
            <a:ext cx="475920" cy="3374640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1" name="CustomShape 8"/>
          <p:cNvSpPr/>
          <p:nvPr/>
        </p:nvSpPr>
        <p:spPr>
          <a:xfrm>
            <a:off x="6995520" y="5281560"/>
            <a:ext cx="92880" cy="92880"/>
          </a:xfrm>
          <a:custGeom>
            <a:avLst/>
            <a:gdLst/>
            <a:ahLst/>
            <a:rect l="l" t="t" r="r" b="b"/>
            <a:pathLst>
              <a:path w="240" h="240">
                <a:moveTo>
                  <a:pt x="121" y="240"/>
                </a:moveTo>
                <a:lnTo>
                  <a:pt x="133" y="239"/>
                </a:lnTo>
                <a:lnTo>
                  <a:pt x="144" y="237"/>
                </a:lnTo>
                <a:lnTo>
                  <a:pt x="156" y="235"/>
                </a:lnTo>
                <a:lnTo>
                  <a:pt x="167" y="230"/>
                </a:lnTo>
                <a:lnTo>
                  <a:pt x="177" y="226"/>
                </a:lnTo>
                <a:lnTo>
                  <a:pt x="188" y="219"/>
                </a:lnTo>
                <a:lnTo>
                  <a:pt x="197" y="212"/>
                </a:lnTo>
                <a:lnTo>
                  <a:pt x="206" y="204"/>
                </a:lnTo>
                <a:lnTo>
                  <a:pt x="213" y="196"/>
                </a:lnTo>
                <a:lnTo>
                  <a:pt x="220" y="187"/>
                </a:lnTo>
                <a:lnTo>
                  <a:pt x="226" y="177"/>
                </a:lnTo>
                <a:lnTo>
                  <a:pt x="231" y="167"/>
                </a:lnTo>
                <a:lnTo>
                  <a:pt x="235" y="155"/>
                </a:lnTo>
                <a:lnTo>
                  <a:pt x="238" y="144"/>
                </a:lnTo>
                <a:lnTo>
                  <a:pt x="240" y="132"/>
                </a:lnTo>
                <a:lnTo>
                  <a:pt x="240" y="119"/>
                </a:lnTo>
                <a:lnTo>
                  <a:pt x="240" y="108"/>
                </a:lnTo>
                <a:lnTo>
                  <a:pt x="238" y="95"/>
                </a:lnTo>
                <a:lnTo>
                  <a:pt x="235" y="83"/>
                </a:lnTo>
                <a:lnTo>
                  <a:pt x="231" y="73"/>
                </a:lnTo>
                <a:lnTo>
                  <a:pt x="226" y="63"/>
                </a:lnTo>
                <a:lnTo>
                  <a:pt x="220" y="52"/>
                </a:lnTo>
                <a:lnTo>
                  <a:pt x="213" y="43"/>
                </a:lnTo>
                <a:lnTo>
                  <a:pt x="206" y="34"/>
                </a:lnTo>
                <a:lnTo>
                  <a:pt x="197" y="27"/>
                </a:lnTo>
                <a:lnTo>
                  <a:pt x="188" y="20"/>
                </a:lnTo>
                <a:lnTo>
                  <a:pt x="177" y="14"/>
                </a:lnTo>
                <a:lnTo>
                  <a:pt x="167" y="9"/>
                </a:lnTo>
                <a:lnTo>
                  <a:pt x="156" y="5"/>
                </a:lnTo>
                <a:lnTo>
                  <a:pt x="144" y="2"/>
                </a:lnTo>
                <a:lnTo>
                  <a:pt x="133" y="0"/>
                </a:lnTo>
                <a:lnTo>
                  <a:pt x="121" y="0"/>
                </a:lnTo>
                <a:lnTo>
                  <a:pt x="108" y="0"/>
                </a:lnTo>
                <a:lnTo>
                  <a:pt x="97" y="2"/>
                </a:lnTo>
                <a:lnTo>
                  <a:pt x="85" y="5"/>
                </a:lnTo>
                <a:lnTo>
                  <a:pt x="73" y="9"/>
                </a:lnTo>
                <a:lnTo>
                  <a:pt x="63" y="14"/>
                </a:lnTo>
                <a:lnTo>
                  <a:pt x="53" y="20"/>
                </a:lnTo>
                <a:lnTo>
                  <a:pt x="44" y="27"/>
                </a:lnTo>
                <a:lnTo>
                  <a:pt x="35" y="34"/>
                </a:lnTo>
                <a:lnTo>
                  <a:pt x="27" y="43"/>
                </a:lnTo>
                <a:lnTo>
                  <a:pt x="21" y="52"/>
                </a:lnTo>
                <a:lnTo>
                  <a:pt x="14" y="63"/>
                </a:lnTo>
                <a:lnTo>
                  <a:pt x="9" y="73"/>
                </a:lnTo>
                <a:lnTo>
                  <a:pt x="5" y="83"/>
                </a:lnTo>
                <a:lnTo>
                  <a:pt x="3" y="95"/>
                </a:lnTo>
                <a:lnTo>
                  <a:pt x="0" y="108"/>
                </a:lnTo>
                <a:lnTo>
                  <a:pt x="0" y="119"/>
                </a:lnTo>
                <a:lnTo>
                  <a:pt x="0" y="132"/>
                </a:lnTo>
                <a:lnTo>
                  <a:pt x="3" y="144"/>
                </a:lnTo>
                <a:lnTo>
                  <a:pt x="5" y="155"/>
                </a:lnTo>
                <a:lnTo>
                  <a:pt x="9" y="167"/>
                </a:lnTo>
                <a:lnTo>
                  <a:pt x="14" y="177"/>
                </a:lnTo>
                <a:lnTo>
                  <a:pt x="21" y="187"/>
                </a:lnTo>
                <a:lnTo>
                  <a:pt x="27" y="196"/>
                </a:lnTo>
                <a:lnTo>
                  <a:pt x="35" y="204"/>
                </a:lnTo>
                <a:lnTo>
                  <a:pt x="44" y="212"/>
                </a:lnTo>
                <a:lnTo>
                  <a:pt x="53" y="219"/>
                </a:lnTo>
                <a:lnTo>
                  <a:pt x="63" y="226"/>
                </a:lnTo>
                <a:lnTo>
                  <a:pt x="73" y="230"/>
                </a:lnTo>
                <a:lnTo>
                  <a:pt x="85" y="235"/>
                </a:lnTo>
                <a:lnTo>
                  <a:pt x="97" y="237"/>
                </a:lnTo>
                <a:lnTo>
                  <a:pt x="108" y="239"/>
                </a:lnTo>
                <a:lnTo>
                  <a:pt x="121" y="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2" name="CustomShape 9"/>
          <p:cNvSpPr/>
          <p:nvPr/>
        </p:nvSpPr>
        <p:spPr>
          <a:xfrm>
            <a:off x="7110000" y="5462280"/>
            <a:ext cx="45000" cy="102240"/>
          </a:xfrm>
          <a:custGeom>
            <a:avLst/>
            <a:gdLst/>
            <a:ahLst/>
            <a:rect l="l" t="t" r="r" b="b"/>
            <a:pathLst>
              <a:path w="120" h="264">
                <a:moveTo>
                  <a:pt x="72" y="24"/>
                </a:moveTo>
                <a:lnTo>
                  <a:pt x="72" y="0"/>
                </a:lnTo>
                <a:lnTo>
                  <a:pt x="48" y="0"/>
                </a:lnTo>
                <a:lnTo>
                  <a:pt x="48" y="24"/>
                </a:lnTo>
                <a:lnTo>
                  <a:pt x="0" y="24"/>
                </a:lnTo>
                <a:lnTo>
                  <a:pt x="0" y="264"/>
                </a:lnTo>
                <a:lnTo>
                  <a:pt x="120" y="264"/>
                </a:lnTo>
                <a:lnTo>
                  <a:pt x="120" y="24"/>
                </a:lnTo>
                <a:lnTo>
                  <a:pt x="72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3" name="CustomShape 10"/>
          <p:cNvSpPr/>
          <p:nvPr/>
        </p:nvSpPr>
        <p:spPr>
          <a:xfrm>
            <a:off x="9483480" y="5279760"/>
            <a:ext cx="284760" cy="284760"/>
          </a:xfrm>
          <a:custGeom>
            <a:avLst/>
            <a:gdLst/>
            <a:ahLst/>
            <a:rect l="l" t="t" r="r" b="b"/>
            <a:pathLst>
              <a:path w="903" h="904">
                <a:moveTo>
                  <a:pt x="558" y="632"/>
                </a:moveTo>
                <a:lnTo>
                  <a:pt x="549" y="632"/>
                </a:lnTo>
                <a:lnTo>
                  <a:pt x="542" y="631"/>
                </a:lnTo>
                <a:lnTo>
                  <a:pt x="535" y="629"/>
                </a:lnTo>
                <a:lnTo>
                  <a:pt x="528" y="627"/>
                </a:lnTo>
                <a:lnTo>
                  <a:pt x="521" y="624"/>
                </a:lnTo>
                <a:lnTo>
                  <a:pt x="515" y="619"/>
                </a:lnTo>
                <a:lnTo>
                  <a:pt x="510" y="615"/>
                </a:lnTo>
                <a:lnTo>
                  <a:pt x="504" y="610"/>
                </a:lnTo>
                <a:lnTo>
                  <a:pt x="499" y="604"/>
                </a:lnTo>
                <a:lnTo>
                  <a:pt x="495" y="599"/>
                </a:lnTo>
                <a:lnTo>
                  <a:pt x="491" y="593"/>
                </a:lnTo>
                <a:lnTo>
                  <a:pt x="488" y="586"/>
                </a:lnTo>
                <a:lnTo>
                  <a:pt x="486" y="580"/>
                </a:lnTo>
                <a:lnTo>
                  <a:pt x="484" y="572"/>
                </a:lnTo>
                <a:lnTo>
                  <a:pt x="483" y="565"/>
                </a:lnTo>
                <a:lnTo>
                  <a:pt x="482" y="557"/>
                </a:lnTo>
                <a:lnTo>
                  <a:pt x="483" y="550"/>
                </a:lnTo>
                <a:lnTo>
                  <a:pt x="484" y="542"/>
                </a:lnTo>
                <a:lnTo>
                  <a:pt x="486" y="535"/>
                </a:lnTo>
                <a:lnTo>
                  <a:pt x="488" y="528"/>
                </a:lnTo>
                <a:lnTo>
                  <a:pt x="491" y="521"/>
                </a:lnTo>
                <a:lnTo>
                  <a:pt x="495" y="515"/>
                </a:lnTo>
                <a:lnTo>
                  <a:pt x="499" y="509"/>
                </a:lnTo>
                <a:lnTo>
                  <a:pt x="504" y="504"/>
                </a:lnTo>
                <a:lnTo>
                  <a:pt x="510" y="499"/>
                </a:lnTo>
                <a:lnTo>
                  <a:pt x="515" y="495"/>
                </a:lnTo>
                <a:lnTo>
                  <a:pt x="521" y="491"/>
                </a:lnTo>
                <a:lnTo>
                  <a:pt x="528" y="487"/>
                </a:lnTo>
                <a:lnTo>
                  <a:pt x="535" y="485"/>
                </a:lnTo>
                <a:lnTo>
                  <a:pt x="542" y="483"/>
                </a:lnTo>
                <a:lnTo>
                  <a:pt x="549" y="482"/>
                </a:lnTo>
                <a:lnTo>
                  <a:pt x="558" y="482"/>
                </a:lnTo>
                <a:lnTo>
                  <a:pt x="565" y="482"/>
                </a:lnTo>
                <a:lnTo>
                  <a:pt x="573" y="483"/>
                </a:lnTo>
                <a:lnTo>
                  <a:pt x="579" y="485"/>
                </a:lnTo>
                <a:lnTo>
                  <a:pt x="587" y="487"/>
                </a:lnTo>
                <a:lnTo>
                  <a:pt x="593" y="491"/>
                </a:lnTo>
                <a:lnTo>
                  <a:pt x="600" y="495"/>
                </a:lnTo>
                <a:lnTo>
                  <a:pt x="605" y="499"/>
                </a:lnTo>
                <a:lnTo>
                  <a:pt x="610" y="504"/>
                </a:lnTo>
                <a:lnTo>
                  <a:pt x="616" y="509"/>
                </a:lnTo>
                <a:lnTo>
                  <a:pt x="620" y="515"/>
                </a:lnTo>
                <a:lnTo>
                  <a:pt x="623" y="521"/>
                </a:lnTo>
                <a:lnTo>
                  <a:pt x="626" y="528"/>
                </a:lnTo>
                <a:lnTo>
                  <a:pt x="630" y="535"/>
                </a:lnTo>
                <a:lnTo>
                  <a:pt x="631" y="542"/>
                </a:lnTo>
                <a:lnTo>
                  <a:pt x="632" y="550"/>
                </a:lnTo>
                <a:lnTo>
                  <a:pt x="633" y="557"/>
                </a:lnTo>
                <a:lnTo>
                  <a:pt x="632" y="565"/>
                </a:lnTo>
                <a:lnTo>
                  <a:pt x="631" y="572"/>
                </a:lnTo>
                <a:lnTo>
                  <a:pt x="630" y="580"/>
                </a:lnTo>
                <a:lnTo>
                  <a:pt x="626" y="586"/>
                </a:lnTo>
                <a:lnTo>
                  <a:pt x="623" y="593"/>
                </a:lnTo>
                <a:lnTo>
                  <a:pt x="620" y="599"/>
                </a:lnTo>
                <a:lnTo>
                  <a:pt x="616" y="604"/>
                </a:lnTo>
                <a:lnTo>
                  <a:pt x="610" y="610"/>
                </a:lnTo>
                <a:lnTo>
                  <a:pt x="605" y="615"/>
                </a:lnTo>
                <a:lnTo>
                  <a:pt x="600" y="619"/>
                </a:lnTo>
                <a:lnTo>
                  <a:pt x="593" y="624"/>
                </a:lnTo>
                <a:lnTo>
                  <a:pt x="587" y="627"/>
                </a:lnTo>
                <a:lnTo>
                  <a:pt x="579" y="629"/>
                </a:lnTo>
                <a:lnTo>
                  <a:pt x="573" y="631"/>
                </a:lnTo>
                <a:lnTo>
                  <a:pt x="565" y="632"/>
                </a:lnTo>
                <a:lnTo>
                  <a:pt x="558" y="632"/>
                </a:lnTo>
                <a:lnTo>
                  <a:pt x="558" y="632"/>
                </a:lnTo>
                <a:close/>
                <a:moveTo>
                  <a:pt x="312" y="613"/>
                </a:moveTo>
                <a:lnTo>
                  <a:pt x="310" y="615"/>
                </a:lnTo>
                <a:lnTo>
                  <a:pt x="307" y="616"/>
                </a:lnTo>
                <a:lnTo>
                  <a:pt x="305" y="617"/>
                </a:lnTo>
                <a:lnTo>
                  <a:pt x="301" y="617"/>
                </a:lnTo>
                <a:lnTo>
                  <a:pt x="298" y="617"/>
                </a:lnTo>
                <a:lnTo>
                  <a:pt x="296" y="616"/>
                </a:lnTo>
                <a:lnTo>
                  <a:pt x="293" y="615"/>
                </a:lnTo>
                <a:lnTo>
                  <a:pt x="291" y="613"/>
                </a:lnTo>
                <a:lnTo>
                  <a:pt x="289" y="611"/>
                </a:lnTo>
                <a:lnTo>
                  <a:pt x="288" y="608"/>
                </a:lnTo>
                <a:lnTo>
                  <a:pt x="286" y="605"/>
                </a:lnTo>
                <a:lnTo>
                  <a:pt x="286" y="602"/>
                </a:lnTo>
                <a:lnTo>
                  <a:pt x="286" y="599"/>
                </a:lnTo>
                <a:lnTo>
                  <a:pt x="288" y="597"/>
                </a:lnTo>
                <a:lnTo>
                  <a:pt x="289" y="594"/>
                </a:lnTo>
                <a:lnTo>
                  <a:pt x="291" y="591"/>
                </a:lnTo>
                <a:lnTo>
                  <a:pt x="592" y="290"/>
                </a:lnTo>
                <a:lnTo>
                  <a:pt x="594" y="289"/>
                </a:lnTo>
                <a:lnTo>
                  <a:pt x="596" y="287"/>
                </a:lnTo>
                <a:lnTo>
                  <a:pt x="600" y="286"/>
                </a:lnTo>
                <a:lnTo>
                  <a:pt x="603" y="286"/>
                </a:lnTo>
                <a:lnTo>
                  <a:pt x="605" y="286"/>
                </a:lnTo>
                <a:lnTo>
                  <a:pt x="608" y="287"/>
                </a:lnTo>
                <a:lnTo>
                  <a:pt x="610" y="289"/>
                </a:lnTo>
                <a:lnTo>
                  <a:pt x="614" y="290"/>
                </a:lnTo>
                <a:lnTo>
                  <a:pt x="615" y="293"/>
                </a:lnTo>
                <a:lnTo>
                  <a:pt x="617" y="295"/>
                </a:lnTo>
                <a:lnTo>
                  <a:pt x="617" y="299"/>
                </a:lnTo>
                <a:lnTo>
                  <a:pt x="618" y="301"/>
                </a:lnTo>
                <a:lnTo>
                  <a:pt x="617" y="304"/>
                </a:lnTo>
                <a:lnTo>
                  <a:pt x="617" y="307"/>
                </a:lnTo>
                <a:lnTo>
                  <a:pt x="615" y="309"/>
                </a:lnTo>
                <a:lnTo>
                  <a:pt x="614" y="312"/>
                </a:lnTo>
                <a:lnTo>
                  <a:pt x="312" y="613"/>
                </a:lnTo>
                <a:close/>
                <a:moveTo>
                  <a:pt x="271" y="346"/>
                </a:moveTo>
                <a:lnTo>
                  <a:pt x="271" y="338"/>
                </a:lnTo>
                <a:lnTo>
                  <a:pt x="273" y="331"/>
                </a:lnTo>
                <a:lnTo>
                  <a:pt x="275" y="324"/>
                </a:lnTo>
                <a:lnTo>
                  <a:pt x="277" y="317"/>
                </a:lnTo>
                <a:lnTo>
                  <a:pt x="280" y="310"/>
                </a:lnTo>
                <a:lnTo>
                  <a:pt x="284" y="304"/>
                </a:lnTo>
                <a:lnTo>
                  <a:pt x="289" y="299"/>
                </a:lnTo>
                <a:lnTo>
                  <a:pt x="293" y="293"/>
                </a:lnTo>
                <a:lnTo>
                  <a:pt x="298" y="288"/>
                </a:lnTo>
                <a:lnTo>
                  <a:pt x="305" y="284"/>
                </a:lnTo>
                <a:lnTo>
                  <a:pt x="311" y="280"/>
                </a:lnTo>
                <a:lnTo>
                  <a:pt x="318" y="277"/>
                </a:lnTo>
                <a:lnTo>
                  <a:pt x="324" y="274"/>
                </a:lnTo>
                <a:lnTo>
                  <a:pt x="331" y="273"/>
                </a:lnTo>
                <a:lnTo>
                  <a:pt x="339" y="272"/>
                </a:lnTo>
                <a:lnTo>
                  <a:pt x="347" y="271"/>
                </a:lnTo>
                <a:lnTo>
                  <a:pt x="354" y="272"/>
                </a:lnTo>
                <a:lnTo>
                  <a:pt x="362" y="273"/>
                </a:lnTo>
                <a:lnTo>
                  <a:pt x="369" y="274"/>
                </a:lnTo>
                <a:lnTo>
                  <a:pt x="375" y="277"/>
                </a:lnTo>
                <a:lnTo>
                  <a:pt x="382" y="280"/>
                </a:lnTo>
                <a:lnTo>
                  <a:pt x="388" y="284"/>
                </a:lnTo>
                <a:lnTo>
                  <a:pt x="395" y="288"/>
                </a:lnTo>
                <a:lnTo>
                  <a:pt x="400" y="293"/>
                </a:lnTo>
                <a:lnTo>
                  <a:pt x="404" y="299"/>
                </a:lnTo>
                <a:lnTo>
                  <a:pt x="409" y="304"/>
                </a:lnTo>
                <a:lnTo>
                  <a:pt x="413" y="310"/>
                </a:lnTo>
                <a:lnTo>
                  <a:pt x="416" y="317"/>
                </a:lnTo>
                <a:lnTo>
                  <a:pt x="418" y="324"/>
                </a:lnTo>
                <a:lnTo>
                  <a:pt x="421" y="331"/>
                </a:lnTo>
                <a:lnTo>
                  <a:pt x="422" y="338"/>
                </a:lnTo>
                <a:lnTo>
                  <a:pt x="422" y="346"/>
                </a:lnTo>
                <a:lnTo>
                  <a:pt x="422" y="354"/>
                </a:lnTo>
                <a:lnTo>
                  <a:pt x="421" y="362"/>
                </a:lnTo>
                <a:lnTo>
                  <a:pt x="418" y="368"/>
                </a:lnTo>
                <a:lnTo>
                  <a:pt x="416" y="376"/>
                </a:lnTo>
                <a:lnTo>
                  <a:pt x="413" y="382"/>
                </a:lnTo>
                <a:lnTo>
                  <a:pt x="409" y="389"/>
                </a:lnTo>
                <a:lnTo>
                  <a:pt x="404" y="394"/>
                </a:lnTo>
                <a:lnTo>
                  <a:pt x="400" y="399"/>
                </a:lnTo>
                <a:lnTo>
                  <a:pt x="395" y="405"/>
                </a:lnTo>
                <a:lnTo>
                  <a:pt x="388" y="409"/>
                </a:lnTo>
                <a:lnTo>
                  <a:pt x="382" y="412"/>
                </a:lnTo>
                <a:lnTo>
                  <a:pt x="375" y="416"/>
                </a:lnTo>
                <a:lnTo>
                  <a:pt x="369" y="418"/>
                </a:lnTo>
                <a:lnTo>
                  <a:pt x="362" y="420"/>
                </a:lnTo>
                <a:lnTo>
                  <a:pt x="354" y="421"/>
                </a:lnTo>
                <a:lnTo>
                  <a:pt x="347" y="422"/>
                </a:lnTo>
                <a:lnTo>
                  <a:pt x="339" y="421"/>
                </a:lnTo>
                <a:lnTo>
                  <a:pt x="331" y="420"/>
                </a:lnTo>
                <a:lnTo>
                  <a:pt x="324" y="418"/>
                </a:lnTo>
                <a:lnTo>
                  <a:pt x="318" y="416"/>
                </a:lnTo>
                <a:lnTo>
                  <a:pt x="311" y="412"/>
                </a:lnTo>
                <a:lnTo>
                  <a:pt x="305" y="409"/>
                </a:lnTo>
                <a:lnTo>
                  <a:pt x="298" y="405"/>
                </a:lnTo>
                <a:lnTo>
                  <a:pt x="293" y="399"/>
                </a:lnTo>
                <a:lnTo>
                  <a:pt x="289" y="394"/>
                </a:lnTo>
                <a:lnTo>
                  <a:pt x="284" y="389"/>
                </a:lnTo>
                <a:lnTo>
                  <a:pt x="280" y="382"/>
                </a:lnTo>
                <a:lnTo>
                  <a:pt x="277" y="376"/>
                </a:lnTo>
                <a:lnTo>
                  <a:pt x="275" y="368"/>
                </a:lnTo>
                <a:lnTo>
                  <a:pt x="273" y="362"/>
                </a:lnTo>
                <a:lnTo>
                  <a:pt x="271" y="354"/>
                </a:lnTo>
                <a:lnTo>
                  <a:pt x="271" y="346"/>
                </a:lnTo>
                <a:lnTo>
                  <a:pt x="271" y="346"/>
                </a:lnTo>
                <a:close/>
                <a:moveTo>
                  <a:pt x="903" y="452"/>
                </a:moveTo>
                <a:lnTo>
                  <a:pt x="903" y="439"/>
                </a:lnTo>
                <a:lnTo>
                  <a:pt x="900" y="426"/>
                </a:lnTo>
                <a:lnTo>
                  <a:pt x="896" y="416"/>
                </a:lnTo>
                <a:lnTo>
                  <a:pt x="890" y="405"/>
                </a:lnTo>
                <a:lnTo>
                  <a:pt x="883" y="394"/>
                </a:lnTo>
                <a:lnTo>
                  <a:pt x="875" y="386"/>
                </a:lnTo>
                <a:lnTo>
                  <a:pt x="866" y="378"/>
                </a:lnTo>
                <a:lnTo>
                  <a:pt x="855" y="372"/>
                </a:lnTo>
                <a:lnTo>
                  <a:pt x="862" y="362"/>
                </a:lnTo>
                <a:lnTo>
                  <a:pt x="868" y="351"/>
                </a:lnTo>
                <a:lnTo>
                  <a:pt x="872" y="339"/>
                </a:lnTo>
                <a:lnTo>
                  <a:pt x="875" y="328"/>
                </a:lnTo>
                <a:lnTo>
                  <a:pt x="876" y="316"/>
                </a:lnTo>
                <a:lnTo>
                  <a:pt x="875" y="303"/>
                </a:lnTo>
                <a:lnTo>
                  <a:pt x="873" y="291"/>
                </a:lnTo>
                <a:lnTo>
                  <a:pt x="869" y="279"/>
                </a:lnTo>
                <a:lnTo>
                  <a:pt x="863" y="268"/>
                </a:lnTo>
                <a:lnTo>
                  <a:pt x="857" y="258"/>
                </a:lnTo>
                <a:lnTo>
                  <a:pt x="848" y="248"/>
                </a:lnTo>
                <a:lnTo>
                  <a:pt x="839" y="241"/>
                </a:lnTo>
                <a:lnTo>
                  <a:pt x="829" y="234"/>
                </a:lnTo>
                <a:lnTo>
                  <a:pt x="817" y="229"/>
                </a:lnTo>
                <a:lnTo>
                  <a:pt x="807" y="225"/>
                </a:lnTo>
                <a:lnTo>
                  <a:pt x="794" y="224"/>
                </a:lnTo>
                <a:lnTo>
                  <a:pt x="797" y="211"/>
                </a:lnTo>
                <a:lnTo>
                  <a:pt x="798" y="199"/>
                </a:lnTo>
                <a:lnTo>
                  <a:pt x="797" y="187"/>
                </a:lnTo>
                <a:lnTo>
                  <a:pt x="795" y="175"/>
                </a:lnTo>
                <a:lnTo>
                  <a:pt x="792" y="163"/>
                </a:lnTo>
                <a:lnTo>
                  <a:pt x="786" y="153"/>
                </a:lnTo>
                <a:lnTo>
                  <a:pt x="780" y="142"/>
                </a:lnTo>
                <a:lnTo>
                  <a:pt x="771" y="132"/>
                </a:lnTo>
                <a:lnTo>
                  <a:pt x="765" y="126"/>
                </a:lnTo>
                <a:lnTo>
                  <a:pt x="757" y="121"/>
                </a:lnTo>
                <a:lnTo>
                  <a:pt x="750" y="116"/>
                </a:lnTo>
                <a:lnTo>
                  <a:pt x="742" y="113"/>
                </a:lnTo>
                <a:lnTo>
                  <a:pt x="734" y="110"/>
                </a:lnTo>
                <a:lnTo>
                  <a:pt x="725" y="108"/>
                </a:lnTo>
                <a:lnTo>
                  <a:pt x="717" y="107"/>
                </a:lnTo>
                <a:lnTo>
                  <a:pt x="707" y="106"/>
                </a:lnTo>
                <a:lnTo>
                  <a:pt x="694" y="107"/>
                </a:lnTo>
                <a:lnTo>
                  <a:pt x="680" y="110"/>
                </a:lnTo>
                <a:lnTo>
                  <a:pt x="678" y="98"/>
                </a:lnTo>
                <a:lnTo>
                  <a:pt x="675" y="86"/>
                </a:lnTo>
                <a:lnTo>
                  <a:pt x="669" y="74"/>
                </a:lnTo>
                <a:lnTo>
                  <a:pt x="663" y="65"/>
                </a:lnTo>
                <a:lnTo>
                  <a:pt x="655" y="55"/>
                </a:lnTo>
                <a:lnTo>
                  <a:pt x="647" y="48"/>
                </a:lnTo>
                <a:lnTo>
                  <a:pt x="636" y="40"/>
                </a:lnTo>
                <a:lnTo>
                  <a:pt x="624" y="35"/>
                </a:lnTo>
                <a:lnTo>
                  <a:pt x="612" y="30"/>
                </a:lnTo>
                <a:lnTo>
                  <a:pt x="601" y="28"/>
                </a:lnTo>
                <a:lnTo>
                  <a:pt x="588" y="27"/>
                </a:lnTo>
                <a:lnTo>
                  <a:pt x="576" y="28"/>
                </a:lnTo>
                <a:lnTo>
                  <a:pt x="564" y="32"/>
                </a:lnTo>
                <a:lnTo>
                  <a:pt x="552" y="36"/>
                </a:lnTo>
                <a:lnTo>
                  <a:pt x="542" y="41"/>
                </a:lnTo>
                <a:lnTo>
                  <a:pt x="532" y="49"/>
                </a:lnTo>
                <a:lnTo>
                  <a:pt x="526" y="38"/>
                </a:lnTo>
                <a:lnTo>
                  <a:pt x="518" y="28"/>
                </a:lnTo>
                <a:lnTo>
                  <a:pt x="510" y="20"/>
                </a:lnTo>
                <a:lnTo>
                  <a:pt x="499" y="13"/>
                </a:lnTo>
                <a:lnTo>
                  <a:pt x="488" y="8"/>
                </a:lnTo>
                <a:lnTo>
                  <a:pt x="476" y="4"/>
                </a:lnTo>
                <a:lnTo>
                  <a:pt x="464" y="0"/>
                </a:lnTo>
                <a:lnTo>
                  <a:pt x="452" y="0"/>
                </a:lnTo>
                <a:lnTo>
                  <a:pt x="439" y="0"/>
                </a:lnTo>
                <a:lnTo>
                  <a:pt x="427" y="4"/>
                </a:lnTo>
                <a:lnTo>
                  <a:pt x="415" y="8"/>
                </a:lnTo>
                <a:lnTo>
                  <a:pt x="404" y="13"/>
                </a:lnTo>
                <a:lnTo>
                  <a:pt x="395" y="20"/>
                </a:lnTo>
                <a:lnTo>
                  <a:pt x="386" y="28"/>
                </a:lnTo>
                <a:lnTo>
                  <a:pt x="379" y="38"/>
                </a:lnTo>
                <a:lnTo>
                  <a:pt x="371" y="49"/>
                </a:lnTo>
                <a:lnTo>
                  <a:pt x="362" y="41"/>
                </a:lnTo>
                <a:lnTo>
                  <a:pt x="351" y="36"/>
                </a:lnTo>
                <a:lnTo>
                  <a:pt x="340" y="32"/>
                </a:lnTo>
                <a:lnTo>
                  <a:pt x="327" y="28"/>
                </a:lnTo>
                <a:lnTo>
                  <a:pt x="315" y="27"/>
                </a:lnTo>
                <a:lnTo>
                  <a:pt x="304" y="28"/>
                </a:lnTo>
                <a:lnTo>
                  <a:pt x="291" y="30"/>
                </a:lnTo>
                <a:lnTo>
                  <a:pt x="279" y="35"/>
                </a:lnTo>
                <a:lnTo>
                  <a:pt x="268" y="40"/>
                </a:lnTo>
                <a:lnTo>
                  <a:pt x="257" y="47"/>
                </a:lnTo>
                <a:lnTo>
                  <a:pt x="249" y="55"/>
                </a:lnTo>
                <a:lnTo>
                  <a:pt x="240" y="65"/>
                </a:lnTo>
                <a:lnTo>
                  <a:pt x="234" y="74"/>
                </a:lnTo>
                <a:lnTo>
                  <a:pt x="229" y="86"/>
                </a:lnTo>
                <a:lnTo>
                  <a:pt x="225" y="98"/>
                </a:lnTo>
                <a:lnTo>
                  <a:pt x="223" y="110"/>
                </a:lnTo>
                <a:lnTo>
                  <a:pt x="210" y="107"/>
                </a:lnTo>
                <a:lnTo>
                  <a:pt x="196" y="106"/>
                </a:lnTo>
                <a:lnTo>
                  <a:pt x="188" y="107"/>
                </a:lnTo>
                <a:lnTo>
                  <a:pt x="179" y="108"/>
                </a:lnTo>
                <a:lnTo>
                  <a:pt x="171" y="110"/>
                </a:lnTo>
                <a:lnTo>
                  <a:pt x="162" y="113"/>
                </a:lnTo>
                <a:lnTo>
                  <a:pt x="155" y="116"/>
                </a:lnTo>
                <a:lnTo>
                  <a:pt x="146" y="121"/>
                </a:lnTo>
                <a:lnTo>
                  <a:pt x="140" y="126"/>
                </a:lnTo>
                <a:lnTo>
                  <a:pt x="133" y="132"/>
                </a:lnTo>
                <a:lnTo>
                  <a:pt x="125" y="142"/>
                </a:lnTo>
                <a:lnTo>
                  <a:pt x="117" y="153"/>
                </a:lnTo>
                <a:lnTo>
                  <a:pt x="113" y="163"/>
                </a:lnTo>
                <a:lnTo>
                  <a:pt x="108" y="175"/>
                </a:lnTo>
                <a:lnTo>
                  <a:pt x="106" y="187"/>
                </a:lnTo>
                <a:lnTo>
                  <a:pt x="106" y="199"/>
                </a:lnTo>
                <a:lnTo>
                  <a:pt x="107" y="211"/>
                </a:lnTo>
                <a:lnTo>
                  <a:pt x="109" y="224"/>
                </a:lnTo>
                <a:lnTo>
                  <a:pt x="98" y="225"/>
                </a:lnTo>
                <a:lnTo>
                  <a:pt x="86" y="229"/>
                </a:lnTo>
                <a:lnTo>
                  <a:pt x="75" y="234"/>
                </a:lnTo>
                <a:lnTo>
                  <a:pt x="64" y="241"/>
                </a:lnTo>
                <a:lnTo>
                  <a:pt x="56" y="248"/>
                </a:lnTo>
                <a:lnTo>
                  <a:pt x="47" y="258"/>
                </a:lnTo>
                <a:lnTo>
                  <a:pt x="40" y="268"/>
                </a:lnTo>
                <a:lnTo>
                  <a:pt x="34" y="279"/>
                </a:lnTo>
                <a:lnTo>
                  <a:pt x="30" y="291"/>
                </a:lnTo>
                <a:lnTo>
                  <a:pt x="28" y="303"/>
                </a:lnTo>
                <a:lnTo>
                  <a:pt x="28" y="316"/>
                </a:lnTo>
                <a:lnTo>
                  <a:pt x="29" y="328"/>
                </a:lnTo>
                <a:lnTo>
                  <a:pt x="31" y="339"/>
                </a:lnTo>
                <a:lnTo>
                  <a:pt x="35" y="351"/>
                </a:lnTo>
                <a:lnTo>
                  <a:pt x="42" y="362"/>
                </a:lnTo>
                <a:lnTo>
                  <a:pt x="48" y="372"/>
                </a:lnTo>
                <a:lnTo>
                  <a:pt x="39" y="378"/>
                </a:lnTo>
                <a:lnTo>
                  <a:pt x="29" y="386"/>
                </a:lnTo>
                <a:lnTo>
                  <a:pt x="20" y="394"/>
                </a:lnTo>
                <a:lnTo>
                  <a:pt x="14" y="405"/>
                </a:lnTo>
                <a:lnTo>
                  <a:pt x="8" y="416"/>
                </a:lnTo>
                <a:lnTo>
                  <a:pt x="3" y="427"/>
                </a:lnTo>
                <a:lnTo>
                  <a:pt x="1" y="439"/>
                </a:lnTo>
                <a:lnTo>
                  <a:pt x="0" y="452"/>
                </a:lnTo>
                <a:lnTo>
                  <a:pt x="1" y="464"/>
                </a:lnTo>
                <a:lnTo>
                  <a:pt x="3" y="477"/>
                </a:lnTo>
                <a:lnTo>
                  <a:pt x="8" y="488"/>
                </a:lnTo>
                <a:lnTo>
                  <a:pt x="14" y="499"/>
                </a:lnTo>
                <a:lnTo>
                  <a:pt x="20" y="509"/>
                </a:lnTo>
                <a:lnTo>
                  <a:pt x="29" y="517"/>
                </a:lnTo>
                <a:lnTo>
                  <a:pt x="38" y="525"/>
                </a:lnTo>
                <a:lnTo>
                  <a:pt x="48" y="531"/>
                </a:lnTo>
                <a:lnTo>
                  <a:pt x="41" y="542"/>
                </a:lnTo>
                <a:lnTo>
                  <a:pt x="35" y="553"/>
                </a:lnTo>
                <a:lnTo>
                  <a:pt x="31" y="564"/>
                </a:lnTo>
                <a:lnTo>
                  <a:pt x="29" y="575"/>
                </a:lnTo>
                <a:lnTo>
                  <a:pt x="28" y="588"/>
                </a:lnTo>
                <a:lnTo>
                  <a:pt x="28" y="600"/>
                </a:lnTo>
                <a:lnTo>
                  <a:pt x="30" y="613"/>
                </a:lnTo>
                <a:lnTo>
                  <a:pt x="34" y="625"/>
                </a:lnTo>
                <a:lnTo>
                  <a:pt x="40" y="635"/>
                </a:lnTo>
                <a:lnTo>
                  <a:pt x="47" y="646"/>
                </a:lnTo>
                <a:lnTo>
                  <a:pt x="56" y="655"/>
                </a:lnTo>
                <a:lnTo>
                  <a:pt x="64" y="663"/>
                </a:lnTo>
                <a:lnTo>
                  <a:pt x="75" y="670"/>
                </a:lnTo>
                <a:lnTo>
                  <a:pt x="86" y="674"/>
                </a:lnTo>
                <a:lnTo>
                  <a:pt x="98" y="678"/>
                </a:lnTo>
                <a:lnTo>
                  <a:pt x="109" y="681"/>
                </a:lnTo>
                <a:lnTo>
                  <a:pt x="107" y="692"/>
                </a:lnTo>
                <a:lnTo>
                  <a:pt x="106" y="704"/>
                </a:lnTo>
                <a:lnTo>
                  <a:pt x="106" y="716"/>
                </a:lnTo>
                <a:lnTo>
                  <a:pt x="108" y="729"/>
                </a:lnTo>
                <a:lnTo>
                  <a:pt x="113" y="740"/>
                </a:lnTo>
                <a:lnTo>
                  <a:pt x="118" y="751"/>
                </a:lnTo>
                <a:lnTo>
                  <a:pt x="125" y="761"/>
                </a:lnTo>
                <a:lnTo>
                  <a:pt x="133" y="771"/>
                </a:lnTo>
                <a:lnTo>
                  <a:pt x="140" y="777"/>
                </a:lnTo>
                <a:lnTo>
                  <a:pt x="147" y="782"/>
                </a:lnTo>
                <a:lnTo>
                  <a:pt x="155" y="787"/>
                </a:lnTo>
                <a:lnTo>
                  <a:pt x="162" y="791"/>
                </a:lnTo>
                <a:lnTo>
                  <a:pt x="171" y="794"/>
                </a:lnTo>
                <a:lnTo>
                  <a:pt x="179" y="796"/>
                </a:lnTo>
                <a:lnTo>
                  <a:pt x="188" y="797"/>
                </a:lnTo>
                <a:lnTo>
                  <a:pt x="196" y="797"/>
                </a:lnTo>
                <a:lnTo>
                  <a:pt x="210" y="796"/>
                </a:lnTo>
                <a:lnTo>
                  <a:pt x="223" y="793"/>
                </a:lnTo>
                <a:lnTo>
                  <a:pt x="225" y="806"/>
                </a:lnTo>
                <a:lnTo>
                  <a:pt x="229" y="818"/>
                </a:lnTo>
                <a:lnTo>
                  <a:pt x="234" y="829"/>
                </a:lnTo>
                <a:lnTo>
                  <a:pt x="240" y="838"/>
                </a:lnTo>
                <a:lnTo>
                  <a:pt x="248" y="848"/>
                </a:lnTo>
                <a:lnTo>
                  <a:pt x="257" y="856"/>
                </a:lnTo>
                <a:lnTo>
                  <a:pt x="268" y="863"/>
                </a:lnTo>
                <a:lnTo>
                  <a:pt x="279" y="869"/>
                </a:lnTo>
                <a:lnTo>
                  <a:pt x="291" y="873"/>
                </a:lnTo>
                <a:lnTo>
                  <a:pt x="304" y="875"/>
                </a:lnTo>
                <a:lnTo>
                  <a:pt x="315" y="876"/>
                </a:lnTo>
                <a:lnTo>
                  <a:pt x="327" y="875"/>
                </a:lnTo>
                <a:lnTo>
                  <a:pt x="340" y="871"/>
                </a:lnTo>
                <a:lnTo>
                  <a:pt x="351" y="868"/>
                </a:lnTo>
                <a:lnTo>
                  <a:pt x="362" y="862"/>
                </a:lnTo>
                <a:lnTo>
                  <a:pt x="371" y="855"/>
                </a:lnTo>
                <a:lnTo>
                  <a:pt x="379" y="865"/>
                </a:lnTo>
                <a:lnTo>
                  <a:pt x="386" y="875"/>
                </a:lnTo>
                <a:lnTo>
                  <a:pt x="395" y="883"/>
                </a:lnTo>
                <a:lnTo>
                  <a:pt x="404" y="890"/>
                </a:lnTo>
                <a:lnTo>
                  <a:pt x="415" y="896"/>
                </a:lnTo>
                <a:lnTo>
                  <a:pt x="427" y="900"/>
                </a:lnTo>
                <a:lnTo>
                  <a:pt x="439" y="903"/>
                </a:lnTo>
                <a:lnTo>
                  <a:pt x="452" y="904"/>
                </a:lnTo>
                <a:lnTo>
                  <a:pt x="464" y="903"/>
                </a:lnTo>
                <a:lnTo>
                  <a:pt x="476" y="899"/>
                </a:lnTo>
                <a:lnTo>
                  <a:pt x="488" y="896"/>
                </a:lnTo>
                <a:lnTo>
                  <a:pt x="499" y="890"/>
                </a:lnTo>
                <a:lnTo>
                  <a:pt x="510" y="883"/>
                </a:lnTo>
                <a:lnTo>
                  <a:pt x="518" y="875"/>
                </a:lnTo>
                <a:lnTo>
                  <a:pt x="526" y="865"/>
                </a:lnTo>
                <a:lnTo>
                  <a:pt x="532" y="855"/>
                </a:lnTo>
                <a:lnTo>
                  <a:pt x="542" y="862"/>
                </a:lnTo>
                <a:lnTo>
                  <a:pt x="552" y="868"/>
                </a:lnTo>
                <a:lnTo>
                  <a:pt x="564" y="871"/>
                </a:lnTo>
                <a:lnTo>
                  <a:pt x="576" y="875"/>
                </a:lnTo>
                <a:lnTo>
                  <a:pt x="588" y="876"/>
                </a:lnTo>
                <a:lnTo>
                  <a:pt x="601" y="875"/>
                </a:lnTo>
                <a:lnTo>
                  <a:pt x="612" y="873"/>
                </a:lnTo>
                <a:lnTo>
                  <a:pt x="624" y="869"/>
                </a:lnTo>
                <a:lnTo>
                  <a:pt x="636" y="863"/>
                </a:lnTo>
                <a:lnTo>
                  <a:pt x="647" y="856"/>
                </a:lnTo>
                <a:lnTo>
                  <a:pt x="655" y="848"/>
                </a:lnTo>
                <a:lnTo>
                  <a:pt x="663" y="838"/>
                </a:lnTo>
                <a:lnTo>
                  <a:pt x="669" y="829"/>
                </a:lnTo>
                <a:lnTo>
                  <a:pt x="675" y="818"/>
                </a:lnTo>
                <a:lnTo>
                  <a:pt x="678" y="806"/>
                </a:lnTo>
                <a:lnTo>
                  <a:pt x="680" y="793"/>
                </a:lnTo>
                <a:lnTo>
                  <a:pt x="694" y="796"/>
                </a:lnTo>
                <a:lnTo>
                  <a:pt x="707" y="797"/>
                </a:lnTo>
                <a:lnTo>
                  <a:pt x="717" y="797"/>
                </a:lnTo>
                <a:lnTo>
                  <a:pt x="725" y="796"/>
                </a:lnTo>
                <a:lnTo>
                  <a:pt x="734" y="794"/>
                </a:lnTo>
                <a:lnTo>
                  <a:pt x="742" y="791"/>
                </a:lnTo>
                <a:lnTo>
                  <a:pt x="750" y="787"/>
                </a:lnTo>
                <a:lnTo>
                  <a:pt x="757" y="782"/>
                </a:lnTo>
                <a:lnTo>
                  <a:pt x="765" y="777"/>
                </a:lnTo>
                <a:lnTo>
                  <a:pt x="771" y="771"/>
                </a:lnTo>
                <a:lnTo>
                  <a:pt x="780" y="761"/>
                </a:lnTo>
                <a:lnTo>
                  <a:pt x="786" y="751"/>
                </a:lnTo>
                <a:lnTo>
                  <a:pt x="792" y="740"/>
                </a:lnTo>
                <a:lnTo>
                  <a:pt x="795" y="729"/>
                </a:lnTo>
                <a:lnTo>
                  <a:pt x="797" y="716"/>
                </a:lnTo>
                <a:lnTo>
                  <a:pt x="798" y="704"/>
                </a:lnTo>
                <a:lnTo>
                  <a:pt x="797" y="692"/>
                </a:lnTo>
                <a:lnTo>
                  <a:pt x="794" y="681"/>
                </a:lnTo>
                <a:lnTo>
                  <a:pt x="807" y="678"/>
                </a:lnTo>
                <a:lnTo>
                  <a:pt x="817" y="674"/>
                </a:lnTo>
                <a:lnTo>
                  <a:pt x="829" y="670"/>
                </a:lnTo>
                <a:lnTo>
                  <a:pt x="839" y="663"/>
                </a:lnTo>
                <a:lnTo>
                  <a:pt x="848" y="655"/>
                </a:lnTo>
                <a:lnTo>
                  <a:pt x="857" y="646"/>
                </a:lnTo>
                <a:lnTo>
                  <a:pt x="863" y="635"/>
                </a:lnTo>
                <a:lnTo>
                  <a:pt x="869" y="625"/>
                </a:lnTo>
                <a:lnTo>
                  <a:pt x="873" y="613"/>
                </a:lnTo>
                <a:lnTo>
                  <a:pt x="875" y="600"/>
                </a:lnTo>
                <a:lnTo>
                  <a:pt x="876" y="588"/>
                </a:lnTo>
                <a:lnTo>
                  <a:pt x="875" y="575"/>
                </a:lnTo>
                <a:lnTo>
                  <a:pt x="872" y="564"/>
                </a:lnTo>
                <a:lnTo>
                  <a:pt x="868" y="553"/>
                </a:lnTo>
                <a:lnTo>
                  <a:pt x="862" y="542"/>
                </a:lnTo>
                <a:lnTo>
                  <a:pt x="855" y="531"/>
                </a:lnTo>
                <a:lnTo>
                  <a:pt x="866" y="525"/>
                </a:lnTo>
                <a:lnTo>
                  <a:pt x="875" y="517"/>
                </a:lnTo>
                <a:lnTo>
                  <a:pt x="883" y="509"/>
                </a:lnTo>
                <a:lnTo>
                  <a:pt x="890" y="499"/>
                </a:lnTo>
                <a:lnTo>
                  <a:pt x="896" y="488"/>
                </a:lnTo>
                <a:lnTo>
                  <a:pt x="900" y="477"/>
                </a:lnTo>
                <a:lnTo>
                  <a:pt x="903" y="464"/>
                </a:lnTo>
                <a:lnTo>
                  <a:pt x="903" y="4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4" name="CustomShape 11"/>
          <p:cNvSpPr/>
          <p:nvPr/>
        </p:nvSpPr>
        <p:spPr>
          <a:xfrm>
            <a:off x="8434440" y="5335200"/>
            <a:ext cx="48240" cy="175320"/>
          </a:xfrm>
          <a:custGeom>
            <a:avLst/>
            <a:gdLst/>
            <a:ahLst/>
            <a:rect l="l" t="t" r="r" b="b"/>
            <a:pathLst>
              <a:path w="162" h="559">
                <a:moveTo>
                  <a:pt x="23" y="2"/>
                </a:moveTo>
                <a:lnTo>
                  <a:pt x="20" y="1"/>
                </a:lnTo>
                <a:lnTo>
                  <a:pt x="18" y="0"/>
                </a:lnTo>
                <a:lnTo>
                  <a:pt x="15" y="0"/>
                </a:lnTo>
                <a:lnTo>
                  <a:pt x="11" y="0"/>
                </a:lnTo>
                <a:lnTo>
                  <a:pt x="9" y="1"/>
                </a:lnTo>
                <a:lnTo>
                  <a:pt x="6" y="2"/>
                </a:lnTo>
                <a:lnTo>
                  <a:pt x="4" y="4"/>
                </a:lnTo>
                <a:lnTo>
                  <a:pt x="3" y="7"/>
                </a:lnTo>
                <a:lnTo>
                  <a:pt x="1" y="10"/>
                </a:lnTo>
                <a:lnTo>
                  <a:pt x="1" y="13"/>
                </a:lnTo>
                <a:lnTo>
                  <a:pt x="0" y="15"/>
                </a:lnTo>
                <a:lnTo>
                  <a:pt x="1" y="18"/>
                </a:lnTo>
                <a:lnTo>
                  <a:pt x="2" y="22"/>
                </a:lnTo>
                <a:lnTo>
                  <a:pt x="3" y="24"/>
                </a:lnTo>
                <a:lnTo>
                  <a:pt x="5" y="26"/>
                </a:lnTo>
                <a:lnTo>
                  <a:pt x="7" y="28"/>
                </a:lnTo>
                <a:lnTo>
                  <a:pt x="21" y="38"/>
                </a:lnTo>
                <a:lnTo>
                  <a:pt x="35" y="48"/>
                </a:lnTo>
                <a:lnTo>
                  <a:pt x="47" y="60"/>
                </a:lnTo>
                <a:lnTo>
                  <a:pt x="60" y="73"/>
                </a:lnTo>
                <a:lnTo>
                  <a:pt x="70" y="86"/>
                </a:lnTo>
                <a:lnTo>
                  <a:pt x="81" y="101"/>
                </a:lnTo>
                <a:lnTo>
                  <a:pt x="90" y="116"/>
                </a:lnTo>
                <a:lnTo>
                  <a:pt x="98" y="132"/>
                </a:lnTo>
                <a:lnTo>
                  <a:pt x="107" y="149"/>
                </a:lnTo>
                <a:lnTo>
                  <a:pt x="113" y="166"/>
                </a:lnTo>
                <a:lnTo>
                  <a:pt x="118" y="183"/>
                </a:lnTo>
                <a:lnTo>
                  <a:pt x="124" y="202"/>
                </a:lnTo>
                <a:lnTo>
                  <a:pt x="127" y="221"/>
                </a:lnTo>
                <a:lnTo>
                  <a:pt x="130" y="240"/>
                </a:lnTo>
                <a:lnTo>
                  <a:pt x="131" y="259"/>
                </a:lnTo>
                <a:lnTo>
                  <a:pt x="132" y="279"/>
                </a:lnTo>
                <a:lnTo>
                  <a:pt x="131" y="299"/>
                </a:lnTo>
                <a:lnTo>
                  <a:pt x="130" y="319"/>
                </a:lnTo>
                <a:lnTo>
                  <a:pt x="127" y="337"/>
                </a:lnTo>
                <a:lnTo>
                  <a:pt x="124" y="356"/>
                </a:lnTo>
                <a:lnTo>
                  <a:pt x="118" y="375"/>
                </a:lnTo>
                <a:lnTo>
                  <a:pt x="113" y="393"/>
                </a:lnTo>
                <a:lnTo>
                  <a:pt x="107" y="410"/>
                </a:lnTo>
                <a:lnTo>
                  <a:pt x="98" y="426"/>
                </a:lnTo>
                <a:lnTo>
                  <a:pt x="90" y="442"/>
                </a:lnTo>
                <a:lnTo>
                  <a:pt x="81" y="458"/>
                </a:lnTo>
                <a:lnTo>
                  <a:pt x="70" y="472"/>
                </a:lnTo>
                <a:lnTo>
                  <a:pt x="60" y="486"/>
                </a:lnTo>
                <a:lnTo>
                  <a:pt x="47" y="499"/>
                </a:lnTo>
                <a:lnTo>
                  <a:pt x="35" y="510"/>
                </a:lnTo>
                <a:lnTo>
                  <a:pt x="21" y="521"/>
                </a:lnTo>
                <a:lnTo>
                  <a:pt x="7" y="531"/>
                </a:lnTo>
                <a:lnTo>
                  <a:pt x="5" y="533"/>
                </a:lnTo>
                <a:lnTo>
                  <a:pt x="3" y="535"/>
                </a:lnTo>
                <a:lnTo>
                  <a:pt x="2" y="537"/>
                </a:lnTo>
                <a:lnTo>
                  <a:pt x="1" y="540"/>
                </a:lnTo>
                <a:lnTo>
                  <a:pt x="0" y="543"/>
                </a:lnTo>
                <a:lnTo>
                  <a:pt x="1" y="546"/>
                </a:lnTo>
                <a:lnTo>
                  <a:pt x="1" y="549"/>
                </a:lnTo>
                <a:lnTo>
                  <a:pt x="3" y="551"/>
                </a:lnTo>
                <a:lnTo>
                  <a:pt x="5" y="554"/>
                </a:lnTo>
                <a:lnTo>
                  <a:pt x="8" y="556"/>
                </a:lnTo>
                <a:lnTo>
                  <a:pt x="11" y="558"/>
                </a:lnTo>
                <a:lnTo>
                  <a:pt x="15" y="559"/>
                </a:lnTo>
                <a:lnTo>
                  <a:pt x="19" y="558"/>
                </a:lnTo>
                <a:lnTo>
                  <a:pt x="23" y="555"/>
                </a:lnTo>
                <a:lnTo>
                  <a:pt x="39" y="545"/>
                </a:lnTo>
                <a:lnTo>
                  <a:pt x="53" y="533"/>
                </a:lnTo>
                <a:lnTo>
                  <a:pt x="68" y="520"/>
                </a:lnTo>
                <a:lnTo>
                  <a:pt x="81" y="506"/>
                </a:lnTo>
                <a:lnTo>
                  <a:pt x="94" y="491"/>
                </a:lnTo>
                <a:lnTo>
                  <a:pt x="105" y="475"/>
                </a:lnTo>
                <a:lnTo>
                  <a:pt x="115" y="458"/>
                </a:lnTo>
                <a:lnTo>
                  <a:pt x="125" y="441"/>
                </a:lnTo>
                <a:lnTo>
                  <a:pt x="133" y="423"/>
                </a:lnTo>
                <a:lnTo>
                  <a:pt x="141" y="403"/>
                </a:lnTo>
                <a:lnTo>
                  <a:pt x="147" y="384"/>
                </a:lnTo>
                <a:lnTo>
                  <a:pt x="153" y="364"/>
                </a:lnTo>
                <a:lnTo>
                  <a:pt x="157" y="344"/>
                </a:lnTo>
                <a:lnTo>
                  <a:pt x="159" y="322"/>
                </a:lnTo>
                <a:lnTo>
                  <a:pt x="161" y="301"/>
                </a:lnTo>
                <a:lnTo>
                  <a:pt x="162" y="279"/>
                </a:lnTo>
                <a:lnTo>
                  <a:pt x="161" y="257"/>
                </a:lnTo>
                <a:lnTo>
                  <a:pt x="159" y="236"/>
                </a:lnTo>
                <a:lnTo>
                  <a:pt x="157" y="215"/>
                </a:lnTo>
                <a:lnTo>
                  <a:pt x="153" y="195"/>
                </a:lnTo>
                <a:lnTo>
                  <a:pt x="147" y="175"/>
                </a:lnTo>
                <a:lnTo>
                  <a:pt x="141" y="154"/>
                </a:lnTo>
                <a:lnTo>
                  <a:pt x="133" y="136"/>
                </a:lnTo>
                <a:lnTo>
                  <a:pt x="125" y="118"/>
                </a:lnTo>
                <a:lnTo>
                  <a:pt x="115" y="100"/>
                </a:lnTo>
                <a:lnTo>
                  <a:pt x="105" y="83"/>
                </a:lnTo>
                <a:lnTo>
                  <a:pt x="94" y="68"/>
                </a:lnTo>
                <a:lnTo>
                  <a:pt x="81" y="53"/>
                </a:lnTo>
                <a:lnTo>
                  <a:pt x="68" y="38"/>
                </a:lnTo>
                <a:lnTo>
                  <a:pt x="53" y="25"/>
                </a:lnTo>
                <a:lnTo>
                  <a:pt x="39" y="13"/>
                </a:lnTo>
                <a:lnTo>
                  <a:pt x="2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5" name="CustomShape 12"/>
          <p:cNvSpPr/>
          <p:nvPr/>
        </p:nvSpPr>
        <p:spPr>
          <a:xfrm>
            <a:off x="8415360" y="5354280"/>
            <a:ext cx="43560" cy="138600"/>
          </a:xfrm>
          <a:custGeom>
            <a:avLst/>
            <a:gdLst/>
            <a:ahLst/>
            <a:rect l="l" t="t" r="r" b="b"/>
            <a:pathLst>
              <a:path w="142" h="445">
                <a:moveTo>
                  <a:pt x="142" y="222"/>
                </a:moveTo>
                <a:lnTo>
                  <a:pt x="142" y="204"/>
                </a:lnTo>
                <a:lnTo>
                  <a:pt x="140" y="187"/>
                </a:lnTo>
                <a:lnTo>
                  <a:pt x="138" y="170"/>
                </a:lnTo>
                <a:lnTo>
                  <a:pt x="134" y="153"/>
                </a:lnTo>
                <a:lnTo>
                  <a:pt x="130" y="137"/>
                </a:lnTo>
                <a:lnTo>
                  <a:pt x="124" y="121"/>
                </a:lnTo>
                <a:lnTo>
                  <a:pt x="117" y="106"/>
                </a:lnTo>
                <a:lnTo>
                  <a:pt x="109" y="91"/>
                </a:lnTo>
                <a:lnTo>
                  <a:pt x="102" y="77"/>
                </a:lnTo>
                <a:lnTo>
                  <a:pt x="92" y="63"/>
                </a:lnTo>
                <a:lnTo>
                  <a:pt x="82" y="51"/>
                </a:lnTo>
                <a:lnTo>
                  <a:pt x="72" y="39"/>
                </a:lnTo>
                <a:lnTo>
                  <a:pt x="60" y="28"/>
                </a:lnTo>
                <a:lnTo>
                  <a:pt x="48" y="18"/>
                </a:lnTo>
                <a:lnTo>
                  <a:pt x="35" y="9"/>
                </a:lnTo>
                <a:lnTo>
                  <a:pt x="21" y="2"/>
                </a:lnTo>
                <a:lnTo>
                  <a:pt x="18" y="0"/>
                </a:lnTo>
                <a:lnTo>
                  <a:pt x="16" y="0"/>
                </a:lnTo>
                <a:lnTo>
                  <a:pt x="13" y="0"/>
                </a:lnTo>
                <a:lnTo>
                  <a:pt x="10" y="0"/>
                </a:lnTo>
                <a:lnTo>
                  <a:pt x="8" y="1"/>
                </a:lnTo>
                <a:lnTo>
                  <a:pt x="5" y="3"/>
                </a:lnTo>
                <a:lnTo>
                  <a:pt x="3" y="5"/>
                </a:lnTo>
                <a:lnTo>
                  <a:pt x="1" y="7"/>
                </a:lnTo>
                <a:lnTo>
                  <a:pt x="0" y="11"/>
                </a:lnTo>
                <a:lnTo>
                  <a:pt x="0" y="14"/>
                </a:lnTo>
                <a:lnTo>
                  <a:pt x="0" y="16"/>
                </a:lnTo>
                <a:lnTo>
                  <a:pt x="0" y="19"/>
                </a:lnTo>
                <a:lnTo>
                  <a:pt x="1" y="21"/>
                </a:lnTo>
                <a:lnTo>
                  <a:pt x="3" y="24"/>
                </a:lnTo>
                <a:lnTo>
                  <a:pt x="5" y="27"/>
                </a:lnTo>
                <a:lnTo>
                  <a:pt x="8" y="28"/>
                </a:lnTo>
                <a:lnTo>
                  <a:pt x="19" y="35"/>
                </a:lnTo>
                <a:lnTo>
                  <a:pt x="30" y="43"/>
                </a:lnTo>
                <a:lnTo>
                  <a:pt x="41" y="51"/>
                </a:lnTo>
                <a:lnTo>
                  <a:pt x="51" y="61"/>
                </a:lnTo>
                <a:lnTo>
                  <a:pt x="60" y="70"/>
                </a:lnTo>
                <a:lnTo>
                  <a:pt x="69" y="82"/>
                </a:lnTo>
                <a:lnTo>
                  <a:pt x="77" y="94"/>
                </a:lnTo>
                <a:lnTo>
                  <a:pt x="85" y="106"/>
                </a:lnTo>
                <a:lnTo>
                  <a:pt x="91" y="119"/>
                </a:lnTo>
                <a:lnTo>
                  <a:pt x="96" y="133"/>
                </a:lnTo>
                <a:lnTo>
                  <a:pt x="102" y="146"/>
                </a:lnTo>
                <a:lnTo>
                  <a:pt x="105" y="161"/>
                </a:lnTo>
                <a:lnTo>
                  <a:pt x="108" y="175"/>
                </a:lnTo>
                <a:lnTo>
                  <a:pt x="111" y="191"/>
                </a:lnTo>
                <a:lnTo>
                  <a:pt x="112" y="206"/>
                </a:lnTo>
                <a:lnTo>
                  <a:pt x="112" y="222"/>
                </a:lnTo>
                <a:lnTo>
                  <a:pt x="112" y="237"/>
                </a:lnTo>
                <a:lnTo>
                  <a:pt x="111" y="253"/>
                </a:lnTo>
                <a:lnTo>
                  <a:pt x="108" y="268"/>
                </a:lnTo>
                <a:lnTo>
                  <a:pt x="105" y="283"/>
                </a:lnTo>
                <a:lnTo>
                  <a:pt x="102" y="297"/>
                </a:lnTo>
                <a:lnTo>
                  <a:pt x="96" y="311"/>
                </a:lnTo>
                <a:lnTo>
                  <a:pt x="91" y="325"/>
                </a:lnTo>
                <a:lnTo>
                  <a:pt x="85" y="338"/>
                </a:lnTo>
                <a:lnTo>
                  <a:pt x="77" y="351"/>
                </a:lnTo>
                <a:lnTo>
                  <a:pt x="69" y="363"/>
                </a:lnTo>
                <a:lnTo>
                  <a:pt x="60" y="373"/>
                </a:lnTo>
                <a:lnTo>
                  <a:pt x="51" y="384"/>
                </a:lnTo>
                <a:lnTo>
                  <a:pt x="41" y="394"/>
                </a:lnTo>
                <a:lnTo>
                  <a:pt x="30" y="402"/>
                </a:lnTo>
                <a:lnTo>
                  <a:pt x="19" y="410"/>
                </a:lnTo>
                <a:lnTo>
                  <a:pt x="8" y="416"/>
                </a:lnTo>
                <a:lnTo>
                  <a:pt x="5" y="418"/>
                </a:lnTo>
                <a:lnTo>
                  <a:pt x="3" y="420"/>
                </a:lnTo>
                <a:lnTo>
                  <a:pt x="1" y="422"/>
                </a:lnTo>
                <a:lnTo>
                  <a:pt x="0" y="426"/>
                </a:lnTo>
                <a:lnTo>
                  <a:pt x="0" y="428"/>
                </a:lnTo>
                <a:lnTo>
                  <a:pt x="0" y="431"/>
                </a:lnTo>
                <a:lnTo>
                  <a:pt x="0" y="434"/>
                </a:lnTo>
                <a:lnTo>
                  <a:pt x="1" y="436"/>
                </a:lnTo>
                <a:lnTo>
                  <a:pt x="3" y="440"/>
                </a:lnTo>
                <a:lnTo>
                  <a:pt x="7" y="443"/>
                </a:lnTo>
                <a:lnTo>
                  <a:pt x="11" y="444"/>
                </a:lnTo>
                <a:lnTo>
                  <a:pt x="15" y="445"/>
                </a:lnTo>
                <a:lnTo>
                  <a:pt x="18" y="444"/>
                </a:lnTo>
                <a:lnTo>
                  <a:pt x="21" y="443"/>
                </a:lnTo>
                <a:lnTo>
                  <a:pt x="35" y="435"/>
                </a:lnTo>
                <a:lnTo>
                  <a:pt x="48" y="426"/>
                </a:lnTo>
                <a:lnTo>
                  <a:pt x="60" y="416"/>
                </a:lnTo>
                <a:lnTo>
                  <a:pt x="72" y="405"/>
                </a:lnTo>
                <a:lnTo>
                  <a:pt x="82" y="394"/>
                </a:lnTo>
                <a:lnTo>
                  <a:pt x="92" y="381"/>
                </a:lnTo>
                <a:lnTo>
                  <a:pt x="102" y="368"/>
                </a:lnTo>
                <a:lnTo>
                  <a:pt x="109" y="354"/>
                </a:lnTo>
                <a:lnTo>
                  <a:pt x="117" y="339"/>
                </a:lnTo>
                <a:lnTo>
                  <a:pt x="124" y="323"/>
                </a:lnTo>
                <a:lnTo>
                  <a:pt x="130" y="308"/>
                </a:lnTo>
                <a:lnTo>
                  <a:pt x="134" y="291"/>
                </a:lnTo>
                <a:lnTo>
                  <a:pt x="138" y="275"/>
                </a:lnTo>
                <a:lnTo>
                  <a:pt x="140" y="258"/>
                </a:lnTo>
                <a:lnTo>
                  <a:pt x="142" y="239"/>
                </a:lnTo>
                <a:lnTo>
                  <a:pt x="142" y="2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6" name="CustomShape 13"/>
          <p:cNvSpPr/>
          <p:nvPr/>
        </p:nvSpPr>
        <p:spPr>
          <a:xfrm>
            <a:off x="8398080" y="5371920"/>
            <a:ext cx="37080" cy="102240"/>
          </a:xfrm>
          <a:custGeom>
            <a:avLst/>
            <a:gdLst/>
            <a:ahLst/>
            <a:rect l="l" t="t" r="r" b="b"/>
            <a:pathLst>
              <a:path w="124" h="331">
                <a:moveTo>
                  <a:pt x="124" y="165"/>
                </a:moveTo>
                <a:lnTo>
                  <a:pt x="123" y="150"/>
                </a:lnTo>
                <a:lnTo>
                  <a:pt x="122" y="136"/>
                </a:lnTo>
                <a:lnTo>
                  <a:pt x="120" y="123"/>
                </a:lnTo>
                <a:lnTo>
                  <a:pt x="117" y="110"/>
                </a:lnTo>
                <a:lnTo>
                  <a:pt x="113" y="97"/>
                </a:lnTo>
                <a:lnTo>
                  <a:pt x="107" y="84"/>
                </a:lnTo>
                <a:lnTo>
                  <a:pt x="102" y="72"/>
                </a:lnTo>
                <a:lnTo>
                  <a:pt x="96" y="62"/>
                </a:lnTo>
                <a:lnTo>
                  <a:pt x="88" y="51"/>
                </a:lnTo>
                <a:lnTo>
                  <a:pt x="81" y="41"/>
                </a:lnTo>
                <a:lnTo>
                  <a:pt x="72" y="33"/>
                </a:lnTo>
                <a:lnTo>
                  <a:pt x="62" y="24"/>
                </a:lnTo>
                <a:lnTo>
                  <a:pt x="53" y="17"/>
                </a:lnTo>
                <a:lnTo>
                  <a:pt x="42" y="10"/>
                </a:lnTo>
                <a:lnTo>
                  <a:pt x="31" y="5"/>
                </a:lnTo>
                <a:lnTo>
                  <a:pt x="20" y="1"/>
                </a:lnTo>
                <a:lnTo>
                  <a:pt x="16" y="0"/>
                </a:lnTo>
                <a:lnTo>
                  <a:pt x="14" y="0"/>
                </a:lnTo>
                <a:lnTo>
                  <a:pt x="11" y="0"/>
                </a:lnTo>
                <a:lnTo>
                  <a:pt x="8" y="1"/>
                </a:lnTo>
                <a:lnTo>
                  <a:pt x="6" y="3"/>
                </a:lnTo>
                <a:lnTo>
                  <a:pt x="4" y="4"/>
                </a:lnTo>
                <a:lnTo>
                  <a:pt x="3" y="7"/>
                </a:lnTo>
                <a:lnTo>
                  <a:pt x="0" y="9"/>
                </a:lnTo>
                <a:lnTo>
                  <a:pt x="0" y="12"/>
                </a:lnTo>
                <a:lnTo>
                  <a:pt x="0" y="16"/>
                </a:lnTo>
                <a:lnTo>
                  <a:pt x="0" y="18"/>
                </a:lnTo>
                <a:lnTo>
                  <a:pt x="1" y="21"/>
                </a:lnTo>
                <a:lnTo>
                  <a:pt x="3" y="23"/>
                </a:lnTo>
                <a:lnTo>
                  <a:pt x="5" y="25"/>
                </a:lnTo>
                <a:lnTo>
                  <a:pt x="8" y="27"/>
                </a:lnTo>
                <a:lnTo>
                  <a:pt x="10" y="28"/>
                </a:lnTo>
                <a:lnTo>
                  <a:pt x="20" y="32"/>
                </a:lnTo>
                <a:lnTo>
                  <a:pt x="28" y="37"/>
                </a:lnTo>
                <a:lnTo>
                  <a:pt x="37" y="42"/>
                </a:lnTo>
                <a:lnTo>
                  <a:pt x="44" y="48"/>
                </a:lnTo>
                <a:lnTo>
                  <a:pt x="52" y="55"/>
                </a:lnTo>
                <a:lnTo>
                  <a:pt x="59" y="63"/>
                </a:lnTo>
                <a:lnTo>
                  <a:pt x="66" y="70"/>
                </a:lnTo>
                <a:lnTo>
                  <a:pt x="71" y="79"/>
                </a:lnTo>
                <a:lnTo>
                  <a:pt x="76" y="88"/>
                </a:lnTo>
                <a:lnTo>
                  <a:pt x="81" y="98"/>
                </a:lnTo>
                <a:lnTo>
                  <a:pt x="85" y="109"/>
                </a:lnTo>
                <a:lnTo>
                  <a:pt x="88" y="119"/>
                </a:lnTo>
                <a:lnTo>
                  <a:pt x="91" y="130"/>
                </a:lnTo>
                <a:lnTo>
                  <a:pt x="92" y="142"/>
                </a:lnTo>
                <a:lnTo>
                  <a:pt x="93" y="154"/>
                </a:lnTo>
                <a:lnTo>
                  <a:pt x="95" y="165"/>
                </a:lnTo>
                <a:lnTo>
                  <a:pt x="93" y="177"/>
                </a:lnTo>
                <a:lnTo>
                  <a:pt x="92" y="189"/>
                </a:lnTo>
                <a:lnTo>
                  <a:pt x="91" y="201"/>
                </a:lnTo>
                <a:lnTo>
                  <a:pt x="88" y="211"/>
                </a:lnTo>
                <a:lnTo>
                  <a:pt x="85" y="222"/>
                </a:lnTo>
                <a:lnTo>
                  <a:pt x="81" y="233"/>
                </a:lnTo>
                <a:lnTo>
                  <a:pt x="76" y="242"/>
                </a:lnTo>
                <a:lnTo>
                  <a:pt x="71" y="251"/>
                </a:lnTo>
                <a:lnTo>
                  <a:pt x="66" y="260"/>
                </a:lnTo>
                <a:lnTo>
                  <a:pt x="59" y="268"/>
                </a:lnTo>
                <a:lnTo>
                  <a:pt x="52" y="276"/>
                </a:lnTo>
                <a:lnTo>
                  <a:pt x="44" y="282"/>
                </a:lnTo>
                <a:lnTo>
                  <a:pt x="37" y="288"/>
                </a:lnTo>
                <a:lnTo>
                  <a:pt x="28" y="294"/>
                </a:lnTo>
                <a:lnTo>
                  <a:pt x="20" y="298"/>
                </a:lnTo>
                <a:lnTo>
                  <a:pt x="10" y="302"/>
                </a:lnTo>
                <a:lnTo>
                  <a:pt x="8" y="303"/>
                </a:lnTo>
                <a:lnTo>
                  <a:pt x="5" y="304"/>
                </a:lnTo>
                <a:lnTo>
                  <a:pt x="3" y="307"/>
                </a:lnTo>
                <a:lnTo>
                  <a:pt x="1" y="310"/>
                </a:lnTo>
                <a:lnTo>
                  <a:pt x="0" y="312"/>
                </a:lnTo>
                <a:lnTo>
                  <a:pt x="0" y="315"/>
                </a:lnTo>
                <a:lnTo>
                  <a:pt x="0" y="318"/>
                </a:lnTo>
                <a:lnTo>
                  <a:pt x="0" y="320"/>
                </a:lnTo>
                <a:lnTo>
                  <a:pt x="3" y="325"/>
                </a:lnTo>
                <a:lnTo>
                  <a:pt x="7" y="328"/>
                </a:lnTo>
                <a:lnTo>
                  <a:pt x="10" y="330"/>
                </a:lnTo>
                <a:lnTo>
                  <a:pt x="15" y="331"/>
                </a:lnTo>
                <a:lnTo>
                  <a:pt x="17" y="331"/>
                </a:lnTo>
                <a:lnTo>
                  <a:pt x="20" y="330"/>
                </a:lnTo>
                <a:lnTo>
                  <a:pt x="31" y="326"/>
                </a:lnTo>
                <a:lnTo>
                  <a:pt x="42" y="320"/>
                </a:lnTo>
                <a:lnTo>
                  <a:pt x="53" y="314"/>
                </a:lnTo>
                <a:lnTo>
                  <a:pt x="62" y="307"/>
                </a:lnTo>
                <a:lnTo>
                  <a:pt x="72" y="298"/>
                </a:lnTo>
                <a:lnTo>
                  <a:pt x="81" y="289"/>
                </a:lnTo>
                <a:lnTo>
                  <a:pt x="88" y="279"/>
                </a:lnTo>
                <a:lnTo>
                  <a:pt x="96" y="269"/>
                </a:lnTo>
                <a:lnTo>
                  <a:pt x="102" y="257"/>
                </a:lnTo>
                <a:lnTo>
                  <a:pt x="107" y="246"/>
                </a:lnTo>
                <a:lnTo>
                  <a:pt x="113" y="234"/>
                </a:lnTo>
                <a:lnTo>
                  <a:pt x="117" y="221"/>
                </a:lnTo>
                <a:lnTo>
                  <a:pt x="120" y="207"/>
                </a:lnTo>
                <a:lnTo>
                  <a:pt x="122" y="193"/>
                </a:lnTo>
                <a:lnTo>
                  <a:pt x="123" y="179"/>
                </a:lnTo>
                <a:lnTo>
                  <a:pt x="124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7" name="CustomShape 14"/>
          <p:cNvSpPr/>
          <p:nvPr/>
        </p:nvSpPr>
        <p:spPr>
          <a:xfrm>
            <a:off x="8201160" y="5317920"/>
            <a:ext cx="157680" cy="210240"/>
          </a:xfrm>
          <a:custGeom>
            <a:avLst/>
            <a:gdLst/>
            <a:ahLst/>
            <a:rect l="l" t="t" r="r" b="b"/>
            <a:pathLst>
              <a:path w="508" h="671">
                <a:moveTo>
                  <a:pt x="493" y="0"/>
                </a:moveTo>
                <a:lnTo>
                  <a:pt x="470" y="1"/>
                </a:lnTo>
                <a:lnTo>
                  <a:pt x="447" y="4"/>
                </a:lnTo>
                <a:lnTo>
                  <a:pt x="423" y="9"/>
                </a:lnTo>
                <a:lnTo>
                  <a:pt x="401" y="14"/>
                </a:lnTo>
                <a:lnTo>
                  <a:pt x="378" y="23"/>
                </a:lnTo>
                <a:lnTo>
                  <a:pt x="356" y="33"/>
                </a:lnTo>
                <a:lnTo>
                  <a:pt x="335" y="43"/>
                </a:lnTo>
                <a:lnTo>
                  <a:pt x="313" y="55"/>
                </a:lnTo>
                <a:lnTo>
                  <a:pt x="293" y="69"/>
                </a:lnTo>
                <a:lnTo>
                  <a:pt x="274" y="84"/>
                </a:lnTo>
                <a:lnTo>
                  <a:pt x="255" y="99"/>
                </a:lnTo>
                <a:lnTo>
                  <a:pt x="238" y="116"/>
                </a:lnTo>
                <a:lnTo>
                  <a:pt x="222" y="134"/>
                </a:lnTo>
                <a:lnTo>
                  <a:pt x="208" y="152"/>
                </a:lnTo>
                <a:lnTo>
                  <a:pt x="195" y="173"/>
                </a:lnTo>
                <a:lnTo>
                  <a:pt x="185" y="193"/>
                </a:lnTo>
                <a:lnTo>
                  <a:pt x="104" y="193"/>
                </a:lnTo>
                <a:lnTo>
                  <a:pt x="93" y="193"/>
                </a:lnTo>
                <a:lnTo>
                  <a:pt x="82" y="195"/>
                </a:lnTo>
                <a:lnTo>
                  <a:pt x="71" y="199"/>
                </a:lnTo>
                <a:lnTo>
                  <a:pt x="62" y="204"/>
                </a:lnTo>
                <a:lnTo>
                  <a:pt x="52" y="209"/>
                </a:lnTo>
                <a:lnTo>
                  <a:pt x="44" y="215"/>
                </a:lnTo>
                <a:lnTo>
                  <a:pt x="36" y="223"/>
                </a:lnTo>
                <a:lnTo>
                  <a:pt x="29" y="230"/>
                </a:lnTo>
                <a:lnTo>
                  <a:pt x="22" y="240"/>
                </a:lnTo>
                <a:lnTo>
                  <a:pt x="16" y="250"/>
                </a:lnTo>
                <a:lnTo>
                  <a:pt x="11" y="259"/>
                </a:lnTo>
                <a:lnTo>
                  <a:pt x="7" y="269"/>
                </a:lnTo>
                <a:lnTo>
                  <a:pt x="4" y="280"/>
                </a:lnTo>
                <a:lnTo>
                  <a:pt x="2" y="290"/>
                </a:lnTo>
                <a:lnTo>
                  <a:pt x="0" y="302"/>
                </a:lnTo>
                <a:lnTo>
                  <a:pt x="0" y="313"/>
                </a:lnTo>
                <a:lnTo>
                  <a:pt x="0" y="382"/>
                </a:lnTo>
                <a:lnTo>
                  <a:pt x="0" y="394"/>
                </a:lnTo>
                <a:lnTo>
                  <a:pt x="2" y="405"/>
                </a:lnTo>
                <a:lnTo>
                  <a:pt x="4" y="415"/>
                </a:lnTo>
                <a:lnTo>
                  <a:pt x="8" y="425"/>
                </a:lnTo>
                <a:lnTo>
                  <a:pt x="12" y="435"/>
                </a:lnTo>
                <a:lnTo>
                  <a:pt x="18" y="443"/>
                </a:lnTo>
                <a:lnTo>
                  <a:pt x="24" y="452"/>
                </a:lnTo>
                <a:lnTo>
                  <a:pt x="32" y="459"/>
                </a:lnTo>
                <a:lnTo>
                  <a:pt x="39" y="467"/>
                </a:lnTo>
                <a:lnTo>
                  <a:pt x="48" y="473"/>
                </a:lnTo>
                <a:lnTo>
                  <a:pt x="56" y="479"/>
                </a:lnTo>
                <a:lnTo>
                  <a:pt x="66" y="483"/>
                </a:lnTo>
                <a:lnTo>
                  <a:pt x="77" y="487"/>
                </a:lnTo>
                <a:lnTo>
                  <a:pt x="86" y="489"/>
                </a:lnTo>
                <a:lnTo>
                  <a:pt x="98" y="491"/>
                </a:lnTo>
                <a:lnTo>
                  <a:pt x="109" y="491"/>
                </a:lnTo>
                <a:lnTo>
                  <a:pt x="185" y="491"/>
                </a:lnTo>
                <a:lnTo>
                  <a:pt x="195" y="511"/>
                </a:lnTo>
                <a:lnTo>
                  <a:pt x="207" y="530"/>
                </a:lnTo>
                <a:lnTo>
                  <a:pt x="221" y="547"/>
                </a:lnTo>
                <a:lnTo>
                  <a:pt x="237" y="564"/>
                </a:lnTo>
                <a:lnTo>
                  <a:pt x="253" y="580"/>
                </a:lnTo>
                <a:lnTo>
                  <a:pt x="271" y="594"/>
                </a:lnTo>
                <a:lnTo>
                  <a:pt x="291" y="608"/>
                </a:lnTo>
                <a:lnTo>
                  <a:pt x="310" y="621"/>
                </a:lnTo>
                <a:lnTo>
                  <a:pt x="331" y="633"/>
                </a:lnTo>
                <a:lnTo>
                  <a:pt x="353" y="642"/>
                </a:lnTo>
                <a:lnTo>
                  <a:pt x="375" y="651"/>
                </a:lnTo>
                <a:lnTo>
                  <a:pt x="398" y="658"/>
                </a:lnTo>
                <a:lnTo>
                  <a:pt x="421" y="664"/>
                </a:lnTo>
                <a:lnTo>
                  <a:pt x="445" y="668"/>
                </a:lnTo>
                <a:lnTo>
                  <a:pt x="469" y="670"/>
                </a:lnTo>
                <a:lnTo>
                  <a:pt x="493" y="671"/>
                </a:lnTo>
                <a:lnTo>
                  <a:pt x="496" y="671"/>
                </a:lnTo>
                <a:lnTo>
                  <a:pt x="499" y="670"/>
                </a:lnTo>
                <a:lnTo>
                  <a:pt x="501" y="669"/>
                </a:lnTo>
                <a:lnTo>
                  <a:pt x="504" y="667"/>
                </a:lnTo>
                <a:lnTo>
                  <a:pt x="506" y="665"/>
                </a:lnTo>
                <a:lnTo>
                  <a:pt x="507" y="663"/>
                </a:lnTo>
                <a:lnTo>
                  <a:pt x="508" y="659"/>
                </a:lnTo>
                <a:lnTo>
                  <a:pt x="508" y="656"/>
                </a:lnTo>
                <a:lnTo>
                  <a:pt x="508" y="15"/>
                </a:lnTo>
                <a:lnTo>
                  <a:pt x="508" y="12"/>
                </a:lnTo>
                <a:lnTo>
                  <a:pt x="507" y="9"/>
                </a:lnTo>
                <a:lnTo>
                  <a:pt x="506" y="7"/>
                </a:lnTo>
                <a:lnTo>
                  <a:pt x="504" y="5"/>
                </a:lnTo>
                <a:lnTo>
                  <a:pt x="501" y="3"/>
                </a:lnTo>
                <a:lnTo>
                  <a:pt x="499" y="1"/>
                </a:lnTo>
                <a:lnTo>
                  <a:pt x="496" y="0"/>
                </a:lnTo>
                <a:lnTo>
                  <a:pt x="4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8" name="CustomShape 15"/>
          <p:cNvSpPr/>
          <p:nvPr/>
        </p:nvSpPr>
        <p:spPr>
          <a:xfrm>
            <a:off x="10805400" y="5279760"/>
            <a:ext cx="218160" cy="283320"/>
          </a:xfrm>
          <a:custGeom>
            <a:avLst/>
            <a:gdLst/>
            <a:ahLst/>
            <a:rect l="l" t="t" r="r" b="b"/>
            <a:pathLst>
              <a:path w="553" h="722">
                <a:moveTo>
                  <a:pt x="349" y="205"/>
                </a:moveTo>
                <a:lnTo>
                  <a:pt x="349" y="12"/>
                </a:lnTo>
                <a:lnTo>
                  <a:pt x="542" y="205"/>
                </a:lnTo>
                <a:lnTo>
                  <a:pt x="349" y="205"/>
                </a:lnTo>
                <a:close/>
                <a:moveTo>
                  <a:pt x="444" y="313"/>
                </a:moveTo>
                <a:lnTo>
                  <a:pt x="323" y="313"/>
                </a:lnTo>
                <a:lnTo>
                  <a:pt x="318" y="312"/>
                </a:lnTo>
                <a:lnTo>
                  <a:pt x="315" y="310"/>
                </a:lnTo>
                <a:lnTo>
                  <a:pt x="312" y="306"/>
                </a:lnTo>
                <a:lnTo>
                  <a:pt x="311" y="301"/>
                </a:lnTo>
                <a:lnTo>
                  <a:pt x="312" y="297"/>
                </a:lnTo>
                <a:lnTo>
                  <a:pt x="315" y="293"/>
                </a:lnTo>
                <a:lnTo>
                  <a:pt x="318" y="290"/>
                </a:lnTo>
                <a:lnTo>
                  <a:pt x="323" y="289"/>
                </a:lnTo>
                <a:lnTo>
                  <a:pt x="444" y="289"/>
                </a:lnTo>
                <a:lnTo>
                  <a:pt x="449" y="290"/>
                </a:lnTo>
                <a:lnTo>
                  <a:pt x="452" y="293"/>
                </a:lnTo>
                <a:lnTo>
                  <a:pt x="455" y="297"/>
                </a:lnTo>
                <a:lnTo>
                  <a:pt x="456" y="301"/>
                </a:lnTo>
                <a:lnTo>
                  <a:pt x="455" y="306"/>
                </a:lnTo>
                <a:lnTo>
                  <a:pt x="452" y="310"/>
                </a:lnTo>
                <a:lnTo>
                  <a:pt x="449" y="312"/>
                </a:lnTo>
                <a:lnTo>
                  <a:pt x="444" y="313"/>
                </a:lnTo>
                <a:close/>
                <a:moveTo>
                  <a:pt x="444" y="433"/>
                </a:moveTo>
                <a:lnTo>
                  <a:pt x="323" y="433"/>
                </a:lnTo>
                <a:lnTo>
                  <a:pt x="318" y="432"/>
                </a:lnTo>
                <a:lnTo>
                  <a:pt x="315" y="430"/>
                </a:lnTo>
                <a:lnTo>
                  <a:pt x="312" y="426"/>
                </a:lnTo>
                <a:lnTo>
                  <a:pt x="311" y="421"/>
                </a:lnTo>
                <a:lnTo>
                  <a:pt x="312" y="417"/>
                </a:lnTo>
                <a:lnTo>
                  <a:pt x="315" y="413"/>
                </a:lnTo>
                <a:lnTo>
                  <a:pt x="318" y="410"/>
                </a:lnTo>
                <a:lnTo>
                  <a:pt x="323" y="409"/>
                </a:lnTo>
                <a:lnTo>
                  <a:pt x="444" y="409"/>
                </a:lnTo>
                <a:lnTo>
                  <a:pt x="449" y="410"/>
                </a:lnTo>
                <a:lnTo>
                  <a:pt x="452" y="413"/>
                </a:lnTo>
                <a:lnTo>
                  <a:pt x="455" y="417"/>
                </a:lnTo>
                <a:lnTo>
                  <a:pt x="456" y="421"/>
                </a:lnTo>
                <a:lnTo>
                  <a:pt x="455" y="426"/>
                </a:lnTo>
                <a:lnTo>
                  <a:pt x="452" y="430"/>
                </a:lnTo>
                <a:lnTo>
                  <a:pt x="449" y="432"/>
                </a:lnTo>
                <a:lnTo>
                  <a:pt x="444" y="433"/>
                </a:lnTo>
                <a:close/>
                <a:moveTo>
                  <a:pt x="444" y="578"/>
                </a:moveTo>
                <a:lnTo>
                  <a:pt x="323" y="578"/>
                </a:lnTo>
                <a:lnTo>
                  <a:pt x="318" y="577"/>
                </a:lnTo>
                <a:lnTo>
                  <a:pt x="315" y="574"/>
                </a:lnTo>
                <a:lnTo>
                  <a:pt x="312" y="571"/>
                </a:lnTo>
                <a:lnTo>
                  <a:pt x="311" y="566"/>
                </a:lnTo>
                <a:lnTo>
                  <a:pt x="312" y="561"/>
                </a:lnTo>
                <a:lnTo>
                  <a:pt x="315" y="558"/>
                </a:lnTo>
                <a:lnTo>
                  <a:pt x="318" y="555"/>
                </a:lnTo>
                <a:lnTo>
                  <a:pt x="323" y="554"/>
                </a:lnTo>
                <a:lnTo>
                  <a:pt x="444" y="554"/>
                </a:lnTo>
                <a:lnTo>
                  <a:pt x="449" y="555"/>
                </a:lnTo>
                <a:lnTo>
                  <a:pt x="452" y="558"/>
                </a:lnTo>
                <a:lnTo>
                  <a:pt x="455" y="561"/>
                </a:lnTo>
                <a:lnTo>
                  <a:pt x="456" y="566"/>
                </a:lnTo>
                <a:lnTo>
                  <a:pt x="455" y="571"/>
                </a:lnTo>
                <a:lnTo>
                  <a:pt x="452" y="574"/>
                </a:lnTo>
                <a:lnTo>
                  <a:pt x="449" y="577"/>
                </a:lnTo>
                <a:lnTo>
                  <a:pt x="444" y="578"/>
                </a:lnTo>
                <a:close/>
                <a:moveTo>
                  <a:pt x="271" y="249"/>
                </a:moveTo>
                <a:lnTo>
                  <a:pt x="194" y="325"/>
                </a:lnTo>
                <a:lnTo>
                  <a:pt x="190" y="327"/>
                </a:lnTo>
                <a:lnTo>
                  <a:pt x="186" y="328"/>
                </a:lnTo>
                <a:lnTo>
                  <a:pt x="181" y="327"/>
                </a:lnTo>
                <a:lnTo>
                  <a:pt x="178" y="325"/>
                </a:lnTo>
                <a:lnTo>
                  <a:pt x="132" y="280"/>
                </a:lnTo>
                <a:lnTo>
                  <a:pt x="129" y="275"/>
                </a:lnTo>
                <a:lnTo>
                  <a:pt x="128" y="270"/>
                </a:lnTo>
                <a:lnTo>
                  <a:pt x="129" y="266"/>
                </a:lnTo>
                <a:lnTo>
                  <a:pt x="132" y="262"/>
                </a:lnTo>
                <a:lnTo>
                  <a:pt x="136" y="260"/>
                </a:lnTo>
                <a:lnTo>
                  <a:pt x="140" y="259"/>
                </a:lnTo>
                <a:lnTo>
                  <a:pt x="145" y="260"/>
                </a:lnTo>
                <a:lnTo>
                  <a:pt x="149" y="262"/>
                </a:lnTo>
                <a:lnTo>
                  <a:pt x="186" y="299"/>
                </a:lnTo>
                <a:lnTo>
                  <a:pt x="253" y="232"/>
                </a:lnTo>
                <a:lnTo>
                  <a:pt x="258" y="230"/>
                </a:lnTo>
                <a:lnTo>
                  <a:pt x="262" y="229"/>
                </a:lnTo>
                <a:lnTo>
                  <a:pt x="267" y="230"/>
                </a:lnTo>
                <a:lnTo>
                  <a:pt x="271" y="232"/>
                </a:lnTo>
                <a:lnTo>
                  <a:pt x="273" y="236"/>
                </a:lnTo>
                <a:lnTo>
                  <a:pt x="274" y="240"/>
                </a:lnTo>
                <a:lnTo>
                  <a:pt x="273" y="245"/>
                </a:lnTo>
                <a:lnTo>
                  <a:pt x="271" y="249"/>
                </a:lnTo>
                <a:close/>
                <a:moveTo>
                  <a:pt x="271" y="386"/>
                </a:moveTo>
                <a:lnTo>
                  <a:pt x="194" y="461"/>
                </a:lnTo>
                <a:lnTo>
                  <a:pt x="190" y="464"/>
                </a:lnTo>
                <a:lnTo>
                  <a:pt x="186" y="465"/>
                </a:lnTo>
                <a:lnTo>
                  <a:pt x="181" y="464"/>
                </a:lnTo>
                <a:lnTo>
                  <a:pt x="178" y="461"/>
                </a:lnTo>
                <a:lnTo>
                  <a:pt x="132" y="415"/>
                </a:lnTo>
                <a:lnTo>
                  <a:pt x="129" y="411"/>
                </a:lnTo>
                <a:lnTo>
                  <a:pt x="128" y="407"/>
                </a:lnTo>
                <a:lnTo>
                  <a:pt x="129" y="403"/>
                </a:lnTo>
                <a:lnTo>
                  <a:pt x="132" y="399"/>
                </a:lnTo>
                <a:lnTo>
                  <a:pt x="136" y="396"/>
                </a:lnTo>
                <a:lnTo>
                  <a:pt x="140" y="395"/>
                </a:lnTo>
                <a:lnTo>
                  <a:pt x="145" y="396"/>
                </a:lnTo>
                <a:lnTo>
                  <a:pt x="149" y="399"/>
                </a:lnTo>
                <a:lnTo>
                  <a:pt x="186" y="436"/>
                </a:lnTo>
                <a:lnTo>
                  <a:pt x="253" y="368"/>
                </a:lnTo>
                <a:lnTo>
                  <a:pt x="258" y="365"/>
                </a:lnTo>
                <a:lnTo>
                  <a:pt x="262" y="365"/>
                </a:lnTo>
                <a:lnTo>
                  <a:pt x="267" y="365"/>
                </a:lnTo>
                <a:lnTo>
                  <a:pt x="271" y="368"/>
                </a:lnTo>
                <a:lnTo>
                  <a:pt x="273" y="372"/>
                </a:lnTo>
                <a:lnTo>
                  <a:pt x="274" y="376"/>
                </a:lnTo>
                <a:lnTo>
                  <a:pt x="273" y="381"/>
                </a:lnTo>
                <a:lnTo>
                  <a:pt x="271" y="386"/>
                </a:lnTo>
                <a:close/>
                <a:moveTo>
                  <a:pt x="271" y="522"/>
                </a:moveTo>
                <a:lnTo>
                  <a:pt x="194" y="599"/>
                </a:lnTo>
                <a:lnTo>
                  <a:pt x="190" y="601"/>
                </a:lnTo>
                <a:lnTo>
                  <a:pt x="186" y="602"/>
                </a:lnTo>
                <a:lnTo>
                  <a:pt x="181" y="601"/>
                </a:lnTo>
                <a:lnTo>
                  <a:pt x="178" y="599"/>
                </a:lnTo>
                <a:lnTo>
                  <a:pt x="132" y="553"/>
                </a:lnTo>
                <a:lnTo>
                  <a:pt x="129" y="549"/>
                </a:lnTo>
                <a:lnTo>
                  <a:pt x="128" y="545"/>
                </a:lnTo>
                <a:lnTo>
                  <a:pt x="129" y="540"/>
                </a:lnTo>
                <a:lnTo>
                  <a:pt x="132" y="535"/>
                </a:lnTo>
                <a:lnTo>
                  <a:pt x="136" y="533"/>
                </a:lnTo>
                <a:lnTo>
                  <a:pt x="140" y="532"/>
                </a:lnTo>
                <a:lnTo>
                  <a:pt x="145" y="533"/>
                </a:lnTo>
                <a:lnTo>
                  <a:pt x="149" y="535"/>
                </a:lnTo>
                <a:lnTo>
                  <a:pt x="186" y="572"/>
                </a:lnTo>
                <a:lnTo>
                  <a:pt x="253" y="505"/>
                </a:lnTo>
                <a:lnTo>
                  <a:pt x="258" y="502"/>
                </a:lnTo>
                <a:lnTo>
                  <a:pt x="262" y="501"/>
                </a:lnTo>
                <a:lnTo>
                  <a:pt x="267" y="502"/>
                </a:lnTo>
                <a:lnTo>
                  <a:pt x="271" y="505"/>
                </a:lnTo>
                <a:lnTo>
                  <a:pt x="273" y="509"/>
                </a:lnTo>
                <a:lnTo>
                  <a:pt x="274" y="513"/>
                </a:lnTo>
                <a:lnTo>
                  <a:pt x="273" y="518"/>
                </a:lnTo>
                <a:lnTo>
                  <a:pt x="271" y="522"/>
                </a:lnTo>
                <a:close/>
                <a:moveTo>
                  <a:pt x="550" y="196"/>
                </a:moveTo>
                <a:lnTo>
                  <a:pt x="357" y="3"/>
                </a:lnTo>
                <a:lnTo>
                  <a:pt x="353" y="1"/>
                </a:lnTo>
                <a:lnTo>
                  <a:pt x="349" y="0"/>
                </a:ln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2"/>
                </a:lnTo>
                <a:lnTo>
                  <a:pt x="0" y="711"/>
                </a:lnTo>
                <a:lnTo>
                  <a:pt x="1" y="715"/>
                </a:lnTo>
                <a:lnTo>
                  <a:pt x="4" y="719"/>
                </a:lnTo>
                <a:lnTo>
                  <a:pt x="7" y="721"/>
                </a:lnTo>
                <a:lnTo>
                  <a:pt x="12" y="722"/>
                </a:lnTo>
                <a:lnTo>
                  <a:pt x="542" y="722"/>
                </a:lnTo>
                <a:lnTo>
                  <a:pt x="546" y="721"/>
                </a:lnTo>
                <a:lnTo>
                  <a:pt x="550" y="719"/>
                </a:lnTo>
                <a:lnTo>
                  <a:pt x="552" y="715"/>
                </a:lnTo>
                <a:lnTo>
                  <a:pt x="553" y="711"/>
                </a:lnTo>
                <a:lnTo>
                  <a:pt x="553" y="205"/>
                </a:lnTo>
                <a:lnTo>
                  <a:pt x="552" y="200"/>
                </a:lnTo>
                <a:lnTo>
                  <a:pt x="55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9" name="CustomShape 16"/>
          <p:cNvSpPr/>
          <p:nvPr/>
        </p:nvSpPr>
        <p:spPr>
          <a:xfrm>
            <a:off x="4608000" y="216000"/>
            <a:ext cx="5797440" cy="188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Calibri"/>
              </a:rPr>
              <a:t>В 2023 году на территории поселения работала административная комиссия, было составлено больше 15 протоколов </a:t>
            </a: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на выпас животных в степи или в населенном пункте без пастуха или ближе 50 метров от автомобильных дорог</a:t>
            </a: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Calibri"/>
              </a:rPr>
              <a:t> выписано, 12 штрафов на общую сумму 9 100 руб.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320" name="" descr=""/>
          <p:cNvPicPr/>
          <p:nvPr/>
        </p:nvPicPr>
        <p:blipFill>
          <a:blip r:embed="rId1"/>
          <a:stretch/>
        </p:blipFill>
        <p:spPr>
          <a:xfrm>
            <a:off x="8352000" y="2304000"/>
            <a:ext cx="3166920" cy="4223160"/>
          </a:xfrm>
          <a:prstGeom prst="rect">
            <a:avLst/>
          </a:prstGeom>
          <a:ln>
            <a:noFill/>
          </a:ln>
        </p:spPr>
      </p:pic>
      <p:pic>
        <p:nvPicPr>
          <p:cNvPr id="321" name="" descr=""/>
          <p:cNvPicPr/>
          <p:nvPr/>
        </p:nvPicPr>
        <p:blipFill>
          <a:blip r:embed="rId2"/>
          <a:stretch/>
        </p:blipFill>
        <p:spPr>
          <a:xfrm>
            <a:off x="1516320" y="2376000"/>
            <a:ext cx="5337000" cy="4071600"/>
          </a:xfrm>
          <a:prstGeom prst="rect">
            <a:avLst/>
          </a:prstGeom>
          <a:ln>
            <a:noFill/>
          </a:ln>
        </p:spPr>
      </p:pic>
    </p:spTree>
  </p:cSld>
  <p:transition spd="med">
    <p:wheel spokes="1"/>
  </p:transition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966</TotalTime>
  <Application>LibreOffice/5.4.1.2$Windows_x86 LibreOffice_project/ea7cb86e6eeb2bf3a5af73a8f7777ac570321527</Application>
  <Words>784</Words>
  <Paragraphs>98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2018-05-07T03:42:01Z</dcterms:created>
  <dc:creator/>
  <dc:description/>
  <dc:language>ru-RU</dc:language>
  <cp:lastModifiedBy/>
  <cp:lastPrinted>2024-02-19T09:21:28Z</cp:lastPrinted>
  <dcterms:modified xsi:type="dcterms:W3CDTF">2024-02-21T09:13:58Z</dcterms:modified>
  <cp:revision>116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Widescreen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10</vt:i4>
  </property>
</Properties>
</file>